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D3736-1792-47C7-8A59-366CEC979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1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A281-29AE-475B-8424-970C84678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6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9BAB-FF9D-4DCC-ACCA-0FF9FB8A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7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9A512-7399-47B3-93AD-103D6E0D2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6E436-5868-483C-8295-B74FF8B95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232E-8711-4547-84AD-BD0AB39DF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9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5A46-FA8A-41F2-8E0F-315DA08C3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576C-CDCF-450B-9115-3A3C7070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9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5AA62-A269-4CA8-B033-2B512F785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712CC-A0E5-4AD3-ADAB-29C665B52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3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96BF-316D-40A8-B3AB-4634FC711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D769-FE77-407D-9342-8BCF4EB8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4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4B7D51-0AAE-47CF-880E-C2BE12DA1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533400"/>
                <a:ext cx="7924800" cy="2802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Warm-up:</a:t>
                </a:r>
              </a:p>
              <a:p>
                <a:endParaRPr lang="en-US" sz="3200" dirty="0" smtClean="0"/>
              </a:p>
              <a:p>
                <a:r>
                  <a:rPr lang="en-US" sz="3200" dirty="0" smtClean="0"/>
                  <a:t>Find:</a:t>
                </a:r>
              </a:p>
              <a:p>
                <a:endParaRPr lang="en-US" sz="3200" dirty="0"/>
              </a:p>
              <a:p>
                <a:pPr/>
                <a:r>
                  <a:rPr lang="en-US" sz="3200" b="0" dirty="0" smtClean="0"/>
                  <a:t>1)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b="0" dirty="0" smtClean="0"/>
                  <a:t>			2)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sec</m:t>
                        </m:r>
                      </m:fName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7</m:t>
                            </m:r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3200" dirty="0" smtClean="0"/>
                  <a:t>			</a:t>
                </a:r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3400"/>
                <a:ext cx="7924800" cy="2802114"/>
              </a:xfrm>
              <a:prstGeom prst="rect">
                <a:avLst/>
              </a:prstGeom>
              <a:blipFill rotWithShape="1">
                <a:blip r:embed="rId2"/>
                <a:stretch>
                  <a:fillRect l="-1923" t="-2832" b="-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01980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HW </a:t>
            </a:r>
            <a:r>
              <a:rPr lang="en-US" sz="2800" dirty="0" smtClean="0"/>
              <a:t>:  </a:t>
            </a:r>
            <a:r>
              <a:rPr lang="en-US" sz="2800" dirty="0" smtClean="0"/>
              <a:t>Pg377- 8 </a:t>
            </a:r>
            <a:r>
              <a:rPr lang="en-US" sz="2800" dirty="0" smtClean="0"/>
              <a:t>(1 </a:t>
            </a:r>
            <a:r>
              <a:rPr lang="en-US" sz="2800" dirty="0" smtClean="0"/>
              <a:t>– </a:t>
            </a:r>
            <a:r>
              <a:rPr lang="en-US" sz="2800" dirty="0" smtClean="0"/>
              <a:t>29 odd, 32, 36, 40, 46, 50)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085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Objective:</a:t>
            </a:r>
          </a:p>
          <a:p>
            <a:endParaRPr lang="en-US" sz="2400" dirty="0"/>
          </a:p>
          <a:p>
            <a:r>
              <a:rPr lang="en-US" sz="2400" dirty="0" smtClean="0"/>
              <a:t>Quiz on evaluating the six trigonometric functions of a real number.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63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45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76200" y="228600"/>
                <a:ext cx="8229600" cy="1219200"/>
              </a:xfrm>
            </p:spPr>
            <p:txBody>
              <a:bodyPr/>
              <a:lstStyle/>
              <a:p>
                <a:pPr algn="l" eaLnBrk="1" hangingPunct="1"/>
                <a:r>
                  <a:rPr lang="en-US" sz="2400" dirty="0" err="1" smtClean="0"/>
                  <a:t>Sneedlegrit</a:t>
                </a:r>
                <a:r>
                  <a:rPr lang="en-US" sz="2400" dirty="0" smtClean="0"/>
                  <a:t>:</a:t>
                </a:r>
                <a:br>
                  <a:rPr lang="en-US" sz="2400" dirty="0" smtClean="0"/>
                </a:b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Find </a:t>
                </a:r>
                <a:r>
                  <a:rPr lang="en-US" sz="2400" dirty="0" smtClean="0">
                    <a:sym typeface="Symbol"/>
                  </a:rPr>
                  <a:t>the exact value </a:t>
                </a:r>
                <a:r>
                  <a:rPr lang="en-US" sz="2400" dirty="0" smtClean="0">
                    <a:sym typeface="Symbol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1945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" y="228600"/>
                <a:ext cx="8229600" cy="1219200"/>
              </a:xfrm>
              <a:blipFill rotWithShape="1">
                <a:blip r:embed="rId2"/>
                <a:stretch>
                  <a:fillRect l="-1185" t="-8500" b="-9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01980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HW </a:t>
            </a:r>
            <a:r>
              <a:rPr lang="en-US" sz="2800" dirty="0" smtClean="0"/>
              <a:t>:  </a:t>
            </a:r>
            <a:r>
              <a:rPr lang="en-US" sz="2800" dirty="0" smtClean="0"/>
              <a:t>Pg377- 8 </a:t>
            </a:r>
            <a:r>
              <a:rPr lang="en-US" sz="2800" dirty="0" smtClean="0"/>
              <a:t>(1 </a:t>
            </a:r>
            <a:r>
              <a:rPr lang="en-US" sz="2800" dirty="0" smtClean="0"/>
              <a:t>– </a:t>
            </a:r>
            <a:r>
              <a:rPr lang="en-US" sz="2800" dirty="0" smtClean="0"/>
              <a:t>29 odd, 32, 36, 40, 46, 50)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69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Sneedlegrit:  Find the exact value of sin 4π/3</vt:lpstr>
    </vt:vector>
  </TitlesOfParts>
  <Company>Marian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Trigonometric Function: The Unit circle</dc:title>
  <dc:creator>Ron Grosz</dc:creator>
  <cp:lastModifiedBy>Kurutz, Jeremy</cp:lastModifiedBy>
  <cp:revision>95</cp:revision>
  <dcterms:created xsi:type="dcterms:W3CDTF">2011-11-04T13:24:43Z</dcterms:created>
  <dcterms:modified xsi:type="dcterms:W3CDTF">2014-02-18T14:35:54Z</dcterms:modified>
</cp:coreProperties>
</file>