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91" r:id="rId3"/>
  </p:sldIdLst>
  <p:sldSz cx="9144000" cy="6858000" type="screen4x3"/>
  <p:notesSz cx="7010400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63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D3736-1792-47C7-8A59-366CEC9794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13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52A281-29AE-475B-8424-970C84678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469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BF9BAB-FF9D-4DCC-ACCA-0FF9FB8AD9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6780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99A512-7399-47B3-93AD-103D6E0D2C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7371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86E436-5868-483C-8295-B74FF8B95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86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2232E-8711-4547-84AD-BD0AB39DFC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93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985A46-FA8A-41F2-8E0F-315DA08C3C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330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5B576C-CDCF-450B-9115-3A3C70706C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093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F5AA62-A269-4CA8-B033-2B512F7850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228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F712CC-A0E5-4AD3-ADAB-29C665B529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3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8296BF-316D-40A8-B3AB-4634FC7117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1D769-FE77-407D-9342-8BCF4EB86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741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54B7D51-0AAE-47CF-880E-C2BE12DA19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51" r:id="rId6"/>
    <p:sldLayoutId id="2147483752" r:id="rId7"/>
    <p:sldLayoutId id="2147483753" r:id="rId8"/>
    <p:sldLayoutId id="2147483754" r:id="rId9"/>
    <p:sldLayoutId id="2147483755" r:id="rId10"/>
    <p:sldLayoutId id="2147483756" r:id="rId11"/>
    <p:sldLayoutId id="2147483757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13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7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6.wmf"/><Relationship Id="rId4" Type="http://schemas.openxmlformats.org/officeDocument/2006/relationships/image" Target="../media/image3.wmf"/><Relationship Id="rId9" Type="http://schemas.openxmlformats.org/officeDocument/2006/relationships/oleObject" Target="../embeddings/oleObject6.bin"/><Relationship Id="rId1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dirty="0" smtClean="0"/>
              <a:t>Right Triangle Definitions of Trigonometric Functions</a:t>
            </a:r>
            <a:endParaRPr lang="en-US" dirty="0" smtClean="0"/>
          </a:p>
        </p:txBody>
      </p:sp>
      <p:sp>
        <p:nvSpPr>
          <p:cNvPr id="13317" name="Rectangle 11"/>
          <p:cNvSpPr>
            <a:spLocks noChangeArrowheads="1"/>
          </p:cNvSpPr>
          <p:nvPr/>
        </p:nvSpPr>
        <p:spPr bwMode="auto">
          <a:xfrm>
            <a:off x="0" y="33385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1" name="Rectangle 15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3" name="Rectangle 17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5" name="Rectangle 1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27" name="Rectangle 21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2286510"/>
              </p:ext>
            </p:extLst>
          </p:nvPr>
        </p:nvGraphicFramePr>
        <p:xfrm>
          <a:off x="1600200" y="1574049"/>
          <a:ext cx="2157332" cy="3528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1" name="Equation" r:id="rId3" imgW="799920" imgH="1307880" progId="Equation.DSMT4">
                  <p:embed/>
                </p:oleObj>
              </mc:Choice>
              <mc:Fallback>
                <p:oleObj name="Equation" r:id="rId3" imgW="799920" imgH="1307880" progId="Equation.DSMT4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1574049"/>
                        <a:ext cx="2157332" cy="352892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0478634"/>
              </p:ext>
            </p:extLst>
          </p:nvPr>
        </p:nvGraphicFramePr>
        <p:xfrm>
          <a:off x="4601688" y="1513165"/>
          <a:ext cx="2198687" cy="36506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522" name="Equation" r:id="rId5" imgW="787320" imgH="1307880" progId="Equation.DSMT4">
                  <p:embed/>
                </p:oleObj>
              </mc:Choice>
              <mc:Fallback>
                <p:oleObj name="Equation" r:id="rId5" imgW="787320" imgH="1307880" progId="Equation.DSMT4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1688" y="1513165"/>
                        <a:ext cx="2198687" cy="36506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ight Triangle 4"/>
          <p:cNvSpPr/>
          <p:nvPr/>
        </p:nvSpPr>
        <p:spPr>
          <a:xfrm flipH="1">
            <a:off x="3200400" y="5334000"/>
            <a:ext cx="2057400" cy="914400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5332020" y="5558872"/>
            <a:ext cx="6877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opp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191000" y="6250817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adj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810000" y="5879068"/>
            <a:ext cx="60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Symbol"/>
              </a:rPr>
              <a:t>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3657600" y="53340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hyp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9793301"/>
              </p:ext>
            </p:extLst>
          </p:nvPr>
        </p:nvGraphicFramePr>
        <p:xfrm>
          <a:off x="912813" y="990600"/>
          <a:ext cx="1747837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4" name="Equation" r:id="rId3" imgW="825480" imgH="1218960" progId="Equation.DSMT4">
                  <p:embed/>
                </p:oleObj>
              </mc:Choice>
              <mc:Fallback>
                <p:oleObj name="Equation" r:id="rId3" imgW="825480" imgH="121896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2813" y="990600"/>
                        <a:ext cx="1747837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762655"/>
              </p:ext>
            </p:extLst>
          </p:nvPr>
        </p:nvGraphicFramePr>
        <p:xfrm>
          <a:off x="3929063" y="990600"/>
          <a:ext cx="1747837" cy="2581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5" name="Equation" r:id="rId5" imgW="825480" imgH="1218960" progId="Equation.DSMT4">
                  <p:embed/>
                </p:oleObj>
              </mc:Choice>
              <mc:Fallback>
                <p:oleObj name="Equation" r:id="rId5" imgW="825480" imgH="121896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9063" y="990600"/>
                        <a:ext cx="1747837" cy="2581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304800" y="1524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Fundamental Trigonometric Identities:</a:t>
            </a:r>
            <a:endParaRPr lang="en-US" sz="28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962926"/>
              </p:ext>
            </p:extLst>
          </p:nvPr>
        </p:nvGraphicFramePr>
        <p:xfrm>
          <a:off x="914400" y="4191000"/>
          <a:ext cx="1774825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6" name="Equation" r:id="rId7" imgW="838080" imgH="393480" progId="Equation.DSMT4">
                  <p:embed/>
                </p:oleObj>
              </mc:Choice>
              <mc:Fallback>
                <p:oleObj name="Equation" r:id="rId7" imgW="838080" imgH="39348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4191000"/>
                        <a:ext cx="1774825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77347435"/>
              </p:ext>
            </p:extLst>
          </p:nvPr>
        </p:nvGraphicFramePr>
        <p:xfrm>
          <a:off x="3848100" y="4191000"/>
          <a:ext cx="1747838" cy="83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7" name="Equation" r:id="rId9" imgW="825480" imgH="393480" progId="Equation.DSMT4">
                  <p:embed/>
                </p:oleObj>
              </mc:Choice>
              <mc:Fallback>
                <p:oleObj name="Equation" r:id="rId9" imgW="825480" imgH="39348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8100" y="4191000"/>
                        <a:ext cx="1747838" cy="833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81000" y="67562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Reciprocal Identities:</a:t>
            </a:r>
            <a:endParaRPr lang="en-US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377042" y="37338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Quotient Identities:</a:t>
            </a:r>
            <a:endParaRPr lang="en-US" sz="2000" dirty="0"/>
          </a:p>
        </p:txBody>
      </p:sp>
      <p:sp>
        <p:nvSpPr>
          <p:cNvPr id="9" name="TextBox 8"/>
          <p:cNvSpPr txBox="1"/>
          <p:nvPr/>
        </p:nvSpPr>
        <p:spPr>
          <a:xfrm>
            <a:off x="428996" y="5257800"/>
            <a:ext cx="708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Pythagorean Identities:</a:t>
            </a:r>
            <a:endParaRPr lang="en-US" sz="20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6510421"/>
              </p:ext>
            </p:extLst>
          </p:nvPr>
        </p:nvGraphicFramePr>
        <p:xfrm>
          <a:off x="685800" y="5791200"/>
          <a:ext cx="2339975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8" name="Equation" r:id="rId11" imgW="1104840" imgH="203040" progId="Equation.DSMT4">
                  <p:embed/>
                </p:oleObj>
              </mc:Choice>
              <mc:Fallback>
                <p:oleObj name="Equation" r:id="rId11" imgW="1104840" imgH="20304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5791200"/>
                        <a:ext cx="2339975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437554"/>
              </p:ext>
            </p:extLst>
          </p:nvPr>
        </p:nvGraphicFramePr>
        <p:xfrm>
          <a:off x="3733800" y="5584825"/>
          <a:ext cx="2339975" cy="968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69" name="Equation" r:id="rId13" imgW="1104840" imgH="457200" progId="Equation.DSMT4">
                  <p:embed/>
                </p:oleObj>
              </mc:Choice>
              <mc:Fallback>
                <p:oleObj name="Equation" r:id="rId13" imgW="1104840" imgH="4572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5584825"/>
                        <a:ext cx="2339975" cy="968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337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1330</TotalTime>
  <Words>23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Default Design</vt:lpstr>
      <vt:lpstr>MathType 5.0 Equation</vt:lpstr>
      <vt:lpstr>Equation</vt:lpstr>
      <vt:lpstr>Right Triangle Definitions of Trigonometric Functions</vt:lpstr>
      <vt:lpstr>PowerPoint Presentation</vt:lpstr>
    </vt:vector>
  </TitlesOfParts>
  <Company>Marian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4.2 Trigonometric Function: The Unit circle</dc:title>
  <dc:creator>Ron Grosz</dc:creator>
  <cp:lastModifiedBy>Kurutz, Jeremy</cp:lastModifiedBy>
  <cp:revision>92</cp:revision>
  <cp:lastPrinted>2014-02-12T15:52:32Z</cp:lastPrinted>
  <dcterms:created xsi:type="dcterms:W3CDTF">2011-11-04T13:24:43Z</dcterms:created>
  <dcterms:modified xsi:type="dcterms:W3CDTF">2014-02-12T15:54:10Z</dcterms:modified>
</cp:coreProperties>
</file>