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90" r:id="rId4"/>
    <p:sldId id="289" r:id="rId5"/>
    <p:sldId id="291" r:id="rId6"/>
    <p:sldId id="292" r:id="rId7"/>
    <p:sldId id="293" r:id="rId8"/>
    <p:sldId id="286" r:id="rId9"/>
    <p:sldId id="296" r:id="rId10"/>
    <p:sldId id="295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727" autoAdjust="0"/>
    <p:restoredTop sz="94660"/>
  </p:normalViewPr>
  <p:slideViewPr>
    <p:cSldViewPr>
      <p:cViewPr varScale="1">
        <p:scale>
          <a:sx n="87" d="100"/>
          <a:sy n="87" d="100"/>
        </p:scale>
        <p:origin x="4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Trig/Precalc 4.4 Functions of any Angle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801188B7-04DB-482C-ACBD-B042BD03FF32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Mrs. Cronquist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1C46F4E7-9B32-4006-9FCA-A057668FF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06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Trig/Precalc 4.4 Functions of any Angle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AE047CA2-9CF3-4A67-AF1B-A0D6F7165F46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Mrs. Cronquist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E439BBFC-10B3-4E5D-96B9-CB7ACE66D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287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74F7-0FDA-44A3-9E58-0648EB045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2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A4191-2B16-4448-BBDD-47119CE58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7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42866-4988-435F-A124-775E85E43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9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06C2-D404-4CCD-A9F6-8A8482FBA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6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08236-6C0E-4F0E-95F1-489C02BFE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6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56411-86AD-4353-94D7-1148E9E9E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95345-A322-466A-81BF-58C6F7D6B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33A7A-9BC5-4A77-9DC8-97FA04CCD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A3D6-00DF-4824-A6B1-6A2CD4C60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1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5A3B5-3CCA-422B-B025-721741982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9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E42DC-9506-4884-B786-6EE02DF32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6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4E40166-6F90-46F9-9C43-6D2B3F04F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0.w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B391D95-EC9F-4F0F-97E2-116F8E9ED71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3124200" cy="685800"/>
          </a:xfrm>
        </p:spPr>
        <p:txBody>
          <a:bodyPr/>
          <a:lstStyle/>
          <a:p>
            <a:pPr eaLnBrk="1" hangingPunct="1"/>
            <a:r>
              <a:rPr lang="en-US" sz="5400" b="1" dirty="0" smtClean="0"/>
              <a:t>Warm-up: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81000" y="6245592"/>
            <a:ext cx="62357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CW:  Trig Function Quiz Review.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0" y="2133600"/>
                <a:ext cx="7239000" cy="1049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Given </a:t>
                </a:r>
                <a:r>
                  <a:rPr lang="en-US" sz="2400" dirty="0" err="1" smtClean="0"/>
                  <a:t>cosx</a:t>
                </a:r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ym typeface="Symbol"/>
                  </a:rPr>
                  <a:t>. And </a:t>
                </a:r>
                <a:r>
                  <a:rPr lang="en-US" sz="2400" dirty="0" err="1" smtClean="0">
                    <a:sym typeface="Symbol"/>
                  </a:rPr>
                  <a:t>sinx</a:t>
                </a:r>
                <a:r>
                  <a:rPr lang="en-US" sz="2400" dirty="0" smtClean="0">
                    <a:sym typeface="Symbol"/>
                  </a:rPr>
                  <a:t> &lt; 0 find the other five trigonometric functions of x.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133600"/>
                <a:ext cx="7239000" cy="104919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263" b="-12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990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 sin</a:t>
            </a:r>
            <a:r>
              <a:rPr lang="en-US" sz="2400" dirty="0" smtClean="0">
                <a:sym typeface="Symbol"/>
              </a:rPr>
              <a:t></a:t>
            </a:r>
            <a:r>
              <a:rPr lang="en-US" sz="2400" dirty="0" smtClean="0"/>
              <a:t> = ½ and </a:t>
            </a:r>
            <a:r>
              <a:rPr lang="en-US" sz="2400" dirty="0" err="1" smtClean="0"/>
              <a:t>and</a:t>
            </a:r>
            <a:r>
              <a:rPr lang="en-US" sz="2400" dirty="0" smtClean="0"/>
              <a:t> </a:t>
            </a:r>
            <a:r>
              <a:rPr lang="en-US" sz="2400" dirty="0" err="1" smtClean="0"/>
              <a:t>csc</a:t>
            </a:r>
            <a:r>
              <a:rPr lang="en-US" sz="2400" dirty="0" smtClean="0">
                <a:sym typeface="Symbol"/>
              </a:rPr>
              <a:t> </a:t>
            </a:r>
            <a:r>
              <a:rPr lang="en-US" sz="2400" dirty="0" smtClean="0"/>
              <a:t> &gt; 0 can you find the angle measure </a:t>
            </a:r>
            <a:r>
              <a:rPr lang="en-US" sz="2400" dirty="0" smtClean="0">
                <a:sym typeface="Symbol"/>
              </a:rPr>
              <a:t></a:t>
            </a:r>
            <a:r>
              <a:rPr lang="en-US" sz="2400" dirty="0" smtClean="0"/>
              <a:t> definitively?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99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286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F50F91E-0CA3-475C-BF14-42C7828CBC2E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b="1" dirty="0" err="1" smtClean="0"/>
              <a:t>Sneedlegrit</a:t>
            </a:r>
            <a:r>
              <a:rPr lang="en-US" sz="4200" b="1" dirty="0" smtClean="0"/>
              <a:t>: </a:t>
            </a:r>
            <a:br>
              <a:rPr lang="en-US" sz="4200" b="1" dirty="0" smtClean="0"/>
            </a:br>
            <a:r>
              <a:rPr lang="en-US" sz="4200" b="1" dirty="0" smtClean="0"/>
              <a:t>Find all 6 trig functions of an angle</a:t>
            </a:r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563450"/>
              </p:ext>
            </p:extLst>
          </p:nvPr>
        </p:nvGraphicFramePr>
        <p:xfrm>
          <a:off x="770712" y="1905000"/>
          <a:ext cx="38862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7" name="Equation" r:id="rId4" imgW="1968480" imgH="203040" progId="">
                  <p:embed/>
                </p:oleObj>
              </mc:Choice>
              <mc:Fallback>
                <p:oleObj name="Equation" r:id="rId4" imgW="1968480" imgH="203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712" y="1905000"/>
                        <a:ext cx="388620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MC900024453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00671"/>
            <a:ext cx="1110600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MC900056939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15000"/>
            <a:ext cx="899609" cy="7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654879" y="5823605"/>
            <a:ext cx="62357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CW:  Trig Function Quiz Review.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241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4516DA4-68C7-4F0E-876E-2FEE97BCC193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/>
              <a:t>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Evaluate trigonometric functions of any angle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reference angles to evaluate trigonometric functions.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EA3D6-00DF-4824-A6B1-6A2CD4C6022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" y="228600"/>
            <a:ext cx="9126426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2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EA3D6-00DF-4824-A6B1-6A2CD4C6022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1"/>
            <a:ext cx="7872411" cy="686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381000"/>
            <a:ext cx="99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4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On </a:t>
            </a:r>
          </a:p>
          <a:p>
            <a:pPr algn="ctr"/>
            <a:r>
              <a:rPr lang="en-US" dirty="0" smtClean="0"/>
              <a:t>y-axis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1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2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3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3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2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2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76400" y="381000"/>
                <a:ext cx="990600" cy="6241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1/2</a:t>
                </a:r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0</a:t>
                </a:r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12/13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-4/5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-15/17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-24/25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-20/29</a:t>
                </a:r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i="1" dirty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81000"/>
                <a:ext cx="990600" cy="62419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4294" t="-489" r="-3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13713" y="387435"/>
                <a:ext cx="990600" cy="6241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i="1" dirty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1</a:t>
                </a:r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5/13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3/5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-8/17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-7/25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21/29</a:t>
                </a:r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i="1" dirty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713" y="387435"/>
                <a:ext cx="990600" cy="62419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6823" y="387435"/>
                <a:ext cx="990600" cy="621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−</m:t>
                      </m:r>
                      <m:r>
                        <a:rPr lang="en-US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und</a:t>
                </a:r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5/12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-3/4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8/15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7/24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-21/20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823" y="387435"/>
                <a:ext cx="990600" cy="621894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4294" r="-4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76800" y="381000"/>
                <a:ext cx="990600" cy="6290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und</a:t>
                </a:r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13/12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-5/4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-17/15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-25/24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-29/20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81000"/>
                <a:ext cx="990600" cy="629012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4294" r="-3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19800" y="304800"/>
                <a:ext cx="990600" cy="6268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1</a:t>
                </a:r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13/5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5/3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-17/8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-25/7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29/21</a:t>
                </a:r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04800"/>
                <a:ext cx="990600" cy="6268319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061579" y="381000"/>
                <a:ext cx="990600" cy="6215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algn="ctr"/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−</m:t>
                      </m:r>
                      <m:r>
                        <a:rPr lang="en-US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r>
                  <a:rPr lang="en-US" smtClean="0"/>
                  <a:t>0</a:t>
                </a:r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12/5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-4/3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15/8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24/7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-20/21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1579" y="381000"/>
                <a:ext cx="990600" cy="6215035"/>
              </a:xfrm>
              <a:prstGeom prst="rect">
                <a:avLst/>
              </a:prstGeom>
              <a:blipFill rotWithShape="0">
                <a:blip r:embed="rId8"/>
                <a:stretch>
                  <a:fillRect l="-4294" r="-4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4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EA3D6-00DF-4824-A6B1-6A2CD4C6022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7726743" cy="419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43000" y="1219200"/>
                <a:ext cx="6858000" cy="1978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</a:t>
                </a:r>
                <a:r>
                  <a:rPr lang="en-US" dirty="0" err="1" smtClean="0"/>
                  <a:t>inx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		</a:t>
                </a:r>
                <a:r>
                  <a:rPr lang="en-US" dirty="0" err="1" smtClean="0"/>
                  <a:t>cscx</a:t>
                </a:r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cosx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secx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tanx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cotx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219200"/>
                <a:ext cx="6858000" cy="197861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72654" y="4114800"/>
                <a:ext cx="6858000" cy="1903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</a:t>
                </a:r>
                <a:r>
                  <a:rPr lang="en-US" dirty="0" err="1" smtClean="0"/>
                  <a:t>inx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dirty="0" smtClean="0"/>
                  <a:t>		</a:t>
                </a:r>
                <a:r>
                  <a:rPr lang="en-US" dirty="0" err="1" smtClean="0"/>
                  <a:t>cscx</a:t>
                </a:r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cosx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secx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tanx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cotx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654" y="4114800"/>
                <a:ext cx="6858000" cy="190366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17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EA3D6-00DF-4824-A6B1-6A2CD4C6022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5467569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44137" y="1066800"/>
                <a:ext cx="6858000" cy="1903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</a:t>
                </a:r>
                <a:r>
                  <a:rPr lang="en-US" dirty="0" err="1" smtClean="0"/>
                  <a:t>inx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			</a:t>
                </a:r>
                <a:r>
                  <a:rPr lang="en-US" dirty="0" err="1" smtClean="0"/>
                  <a:t>cscx</a:t>
                </a:r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cosx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secx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tanx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cotx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137" y="1066800"/>
                <a:ext cx="6858000" cy="190366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43000" y="4114800"/>
                <a:ext cx="6858000" cy="1899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</a:t>
                </a:r>
                <a:r>
                  <a:rPr lang="en-US" dirty="0" err="1" smtClean="0"/>
                  <a:t>inx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r>
                  <a:rPr lang="en-US" dirty="0" smtClean="0"/>
                  <a:t>		</a:t>
                </a:r>
                <a:r>
                  <a:rPr lang="en-US" dirty="0" err="1" smtClean="0"/>
                  <a:t>cscx</a:t>
                </a:r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cosx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secx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tanx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cotx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114800"/>
                <a:ext cx="6858000" cy="189962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82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EA3D6-00DF-4824-A6B1-6A2CD4C6022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30428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43000" y="1524000"/>
                <a:ext cx="6858000" cy="1829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</a:t>
                </a:r>
                <a:r>
                  <a:rPr lang="en-US" dirty="0" err="1" smtClean="0"/>
                  <a:t>inx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dirty="0" smtClean="0"/>
                  <a:t>		</a:t>
                </a:r>
                <a:r>
                  <a:rPr lang="en-US" dirty="0" err="1" smtClean="0"/>
                  <a:t>cscx</a:t>
                </a:r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cosx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secx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tanx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dirty="0"/>
                  <a:t>		</a:t>
                </a:r>
                <a:r>
                  <a:rPr lang="en-US" dirty="0" err="1" smtClean="0"/>
                  <a:t>cotx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524000"/>
                <a:ext cx="6858000" cy="18297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800" b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27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F50F91E-0CA3-475C-BF14-42C7828CBC2E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b="1" dirty="0" smtClean="0"/>
              <a:t>Review: </a:t>
            </a:r>
            <a:br>
              <a:rPr lang="en-US" sz="4200" b="1" dirty="0" smtClean="0"/>
            </a:br>
            <a:r>
              <a:rPr lang="en-US" sz="4200" b="1" dirty="0" smtClean="0"/>
              <a:t>Find all 6 trig functions of an angle</a:t>
            </a:r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563450"/>
              </p:ext>
            </p:extLst>
          </p:nvPr>
        </p:nvGraphicFramePr>
        <p:xfrm>
          <a:off x="769938" y="1868488"/>
          <a:ext cx="38862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3" name="Equation" r:id="rId4" imgW="1968480" imgH="241200" progId="Equation.DSMT4">
                  <p:embed/>
                </p:oleObj>
              </mc:Choice>
              <mc:Fallback>
                <p:oleObj name="Equation" r:id="rId4" imgW="1968480" imgH="2412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1868488"/>
                        <a:ext cx="38862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5241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08038"/>
          </a:xfrm>
        </p:spPr>
        <p:txBody>
          <a:bodyPr/>
          <a:lstStyle/>
          <a:p>
            <a:r>
              <a:rPr lang="en-US" dirty="0" smtClean="0"/>
              <a:t>Summary: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33A7A-9BC5-4A77-9DC8-97FA04CCDFA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do we need to find all 6 trig functions of an angle?</a:t>
            </a:r>
            <a:endParaRPr lang="en-US" sz="32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1791</TotalTime>
  <Words>115</Words>
  <Application>Microsoft Office PowerPoint</Application>
  <PresentationFormat>On-screen Show (4:3)</PresentationFormat>
  <Paragraphs>197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Cambria Math</vt:lpstr>
      <vt:lpstr>Garamond</vt:lpstr>
      <vt:lpstr>Symbol</vt:lpstr>
      <vt:lpstr>Times New Roman</vt:lpstr>
      <vt:lpstr>Verdana</vt:lpstr>
      <vt:lpstr>Wingdings</vt:lpstr>
      <vt:lpstr>Level</vt:lpstr>
      <vt:lpstr>Equation</vt:lpstr>
      <vt:lpstr>Warm-up: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Review:  Find all 6 trig functions of an angle</vt:lpstr>
      <vt:lpstr>Summary:</vt:lpstr>
      <vt:lpstr>Sneedlegrit:  Find all 6 trig functions of an angle</vt:lpstr>
    </vt:vector>
  </TitlesOfParts>
  <Company>Valley Christian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joliphant</dc:creator>
  <cp:lastModifiedBy>Kurutz, Jeremy</cp:lastModifiedBy>
  <cp:revision>106</cp:revision>
  <dcterms:created xsi:type="dcterms:W3CDTF">2006-08-28T02:45:28Z</dcterms:created>
  <dcterms:modified xsi:type="dcterms:W3CDTF">2015-03-12T11:54:35Z</dcterms:modified>
</cp:coreProperties>
</file>