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2" r:id="rId3"/>
    <p:sldId id="293" r:id="rId4"/>
    <p:sldId id="294" r:id="rId5"/>
    <p:sldId id="290" r:id="rId6"/>
    <p:sldId id="289" r:id="rId7"/>
    <p:sldId id="291" r:id="rId8"/>
    <p:sldId id="275" r:id="rId9"/>
    <p:sldId id="286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727" autoAdjust="0"/>
    <p:restoredTop sz="94660"/>
  </p:normalViewPr>
  <p:slideViewPr>
    <p:cSldViewPr>
      <p:cViewPr>
        <p:scale>
          <a:sx n="90" d="100"/>
          <a:sy n="90" d="100"/>
        </p:scale>
        <p:origin x="-7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Trig/Precalc 4.4 Functions of any Angle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801188B7-04DB-482C-ACBD-B042BD03FF32}" type="datetime1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Mrs. Cronquist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1C46F4E7-9B32-4006-9FCA-A057668FF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06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Trig/Precalc 4.4 Functions of any Angle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AE047CA2-9CF3-4A67-AF1B-A0D6F7165F46}" type="datetime1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Mrs. Cronquist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E439BBFC-10B3-4E5D-96B9-CB7ACE66D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287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74F7-0FDA-44A3-9E58-0648EB045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2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A4191-2B16-4448-BBDD-47119CE58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7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42866-4988-435F-A124-775E85E43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9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06C2-D404-4CCD-A9F6-8A8482FBA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6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08236-6C0E-4F0E-95F1-489C02BFE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6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56411-86AD-4353-94D7-1148E9E9E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95345-A322-466A-81BF-58C6F7D6B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33A7A-9BC5-4A77-9DC8-97FA04CCD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A3D6-00DF-4824-A6B1-6A2CD4C60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1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5A3B5-3CCA-422B-B025-721741982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9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E42DC-9506-4884-B786-6EE02DF32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6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4E40166-6F90-46F9-9C43-6D2B3F04F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3" Type="http://schemas.openxmlformats.org/officeDocument/2006/relationships/image" Target="../media/image2.pn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6.wmf"/><Relationship Id="rId3" Type="http://schemas.openxmlformats.org/officeDocument/2006/relationships/image" Target="../media/image3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0.bin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26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4.wmf"/><Relationship Id="rId2" Type="http://schemas.openxmlformats.org/officeDocument/2006/relationships/tags" Target="../tags/tag3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1.wmf"/><Relationship Id="rId5" Type="http://schemas.openxmlformats.org/officeDocument/2006/relationships/image" Target="../media/image2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5.wmf"/><Relationship Id="rId4" Type="http://schemas.openxmlformats.org/officeDocument/2006/relationships/image" Target="../media/image27.wmf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B391D95-EC9F-4F0F-97E2-116F8E9ED71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3124200" cy="685800"/>
          </a:xfrm>
        </p:spPr>
        <p:txBody>
          <a:bodyPr/>
          <a:lstStyle/>
          <a:p>
            <a:pPr eaLnBrk="1" hangingPunct="1"/>
            <a:r>
              <a:rPr lang="en-US" sz="5400" b="1" dirty="0" smtClean="0"/>
              <a:t>Warm-up: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81000" y="6245592"/>
            <a:ext cx="62357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HW:  Study for Trig Function Quiz tomorrow!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133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Determine the value of:</a:t>
            </a:r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21336"/>
              </p:ext>
            </p:extLst>
          </p:nvPr>
        </p:nvGraphicFramePr>
        <p:xfrm>
          <a:off x="4877743" y="1869132"/>
          <a:ext cx="173905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Equation" r:id="rId4" imgW="748975" imgH="431613" progId="Equation.DSMT4">
                  <p:embed/>
                </p:oleObj>
              </mc:Choice>
              <mc:Fallback>
                <p:oleObj name="Equation" r:id="rId4" imgW="748975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7743" y="1869132"/>
                        <a:ext cx="1739053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EA3D6-00DF-4824-A6B1-6A2CD4C6022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72" y="0"/>
            <a:ext cx="8288421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9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6" y="533400"/>
            <a:ext cx="821097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19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45815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4" y="3429000"/>
            <a:ext cx="4181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44137" y="1066800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sinx</a:t>
            </a:r>
            <a:r>
              <a:rPr lang="en-US" dirty="0" smtClean="0"/>
              <a:t> = 			</a:t>
            </a:r>
            <a:r>
              <a:rPr lang="en-US" dirty="0" err="1" smtClean="0"/>
              <a:t>cscx</a:t>
            </a:r>
            <a:r>
              <a:rPr lang="en-US" dirty="0" smtClean="0"/>
              <a:t>=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cosx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	</a:t>
            </a:r>
            <a:r>
              <a:rPr lang="en-US" dirty="0"/>
              <a:t>		</a:t>
            </a:r>
            <a:r>
              <a:rPr lang="en-US" dirty="0" err="1" smtClean="0"/>
              <a:t>secx</a:t>
            </a:r>
            <a:r>
              <a:rPr lang="en-US" dirty="0"/>
              <a:t>=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tanx</a:t>
            </a:r>
            <a:r>
              <a:rPr lang="en-US" dirty="0" smtClean="0"/>
              <a:t> </a:t>
            </a:r>
            <a:r>
              <a:rPr lang="en-US" dirty="0"/>
              <a:t>= 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err="1" smtClean="0"/>
              <a:t>cotx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4114800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sinx</a:t>
            </a:r>
            <a:r>
              <a:rPr lang="en-US" dirty="0" smtClean="0"/>
              <a:t> = 			</a:t>
            </a:r>
            <a:r>
              <a:rPr lang="en-US" dirty="0" err="1" smtClean="0"/>
              <a:t>cscx</a:t>
            </a:r>
            <a:r>
              <a:rPr lang="en-US" dirty="0" smtClean="0"/>
              <a:t>=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cosx</a:t>
            </a:r>
            <a:r>
              <a:rPr lang="en-US" dirty="0" smtClean="0"/>
              <a:t> </a:t>
            </a:r>
            <a:r>
              <a:rPr lang="en-US" dirty="0"/>
              <a:t>= 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err="1" smtClean="0"/>
              <a:t>secx</a:t>
            </a:r>
            <a:r>
              <a:rPr lang="en-US" dirty="0" smtClean="0"/>
              <a:t>=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tanx</a:t>
            </a:r>
            <a:r>
              <a:rPr lang="en-US" dirty="0" smtClean="0"/>
              <a:t> </a:t>
            </a:r>
            <a:r>
              <a:rPr lang="en-US" dirty="0"/>
              <a:t>= 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err="1" smtClean="0"/>
              <a:t>cotx</a:t>
            </a:r>
            <a:r>
              <a:rPr lang="en-US" dirty="0" smtClean="0"/>
              <a:t>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EA3D6-00DF-4824-A6B1-6A2CD4C6022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72" y="0"/>
            <a:ext cx="8288421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938494"/>
              </p:ext>
            </p:extLst>
          </p:nvPr>
        </p:nvGraphicFramePr>
        <p:xfrm>
          <a:off x="2390775" y="639763"/>
          <a:ext cx="24765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639763"/>
                        <a:ext cx="24765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108140"/>
              </p:ext>
            </p:extLst>
          </p:nvPr>
        </p:nvGraphicFramePr>
        <p:xfrm>
          <a:off x="5715000" y="914400"/>
          <a:ext cx="10731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9" name="Equation" r:id="rId6" imgW="660240" imgH="203040" progId="Equation.DSMT4">
                  <p:embed/>
                </p:oleObj>
              </mc:Choice>
              <mc:Fallback>
                <p:oleObj name="Equation" r:id="rId6" imgW="6602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914400"/>
                        <a:ext cx="10731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644770"/>
              </p:ext>
            </p:extLst>
          </p:nvPr>
        </p:nvGraphicFramePr>
        <p:xfrm>
          <a:off x="6111875" y="2516188"/>
          <a:ext cx="330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0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5" y="2516188"/>
                        <a:ext cx="3302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714216"/>
              </p:ext>
            </p:extLst>
          </p:nvPr>
        </p:nvGraphicFramePr>
        <p:xfrm>
          <a:off x="2214563" y="2428875"/>
          <a:ext cx="3921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1" name="Equation" r:id="rId10" imgW="241200" imgH="215640" progId="Equation.DSMT4">
                  <p:embed/>
                </p:oleObj>
              </mc:Choice>
              <mc:Fallback>
                <p:oleObj name="Equation" r:id="rId10" imgW="241200" imgH="215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428875"/>
                        <a:ext cx="39211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280080"/>
              </p:ext>
            </p:extLst>
          </p:nvPr>
        </p:nvGraphicFramePr>
        <p:xfrm>
          <a:off x="5929313" y="4370388"/>
          <a:ext cx="3714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2" name="Equation" r:id="rId12" imgW="228600" imgH="228600" progId="Equation.DSMT4">
                  <p:embed/>
                </p:oleObj>
              </mc:Choice>
              <mc:Fallback>
                <p:oleObj name="Equation" r:id="rId12" imgW="228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4370388"/>
                        <a:ext cx="37147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395534"/>
              </p:ext>
            </p:extLst>
          </p:nvPr>
        </p:nvGraphicFramePr>
        <p:xfrm>
          <a:off x="1905000" y="4495800"/>
          <a:ext cx="10731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3" name="Equation" r:id="rId14" imgW="660240" imgH="203040" progId="Equation.DSMT4">
                  <p:embed/>
                </p:oleObj>
              </mc:Choice>
              <mc:Fallback>
                <p:oleObj name="Equation" r:id="rId14" imgW="6602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95800"/>
                        <a:ext cx="10731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52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6" y="533400"/>
            <a:ext cx="821097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871868"/>
              </p:ext>
            </p:extLst>
          </p:nvPr>
        </p:nvGraphicFramePr>
        <p:xfrm>
          <a:off x="2308225" y="609600"/>
          <a:ext cx="4127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Equation" r:id="rId4" imgW="253800" imgH="431640" progId="Equation.DSMT4">
                  <p:embed/>
                </p:oleObj>
              </mc:Choice>
              <mc:Fallback>
                <p:oleObj name="Equation" r:id="rId4" imgW="253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609600"/>
                        <a:ext cx="41275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920460"/>
              </p:ext>
            </p:extLst>
          </p:nvPr>
        </p:nvGraphicFramePr>
        <p:xfrm>
          <a:off x="6148388" y="935038"/>
          <a:ext cx="2063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388" y="935038"/>
                        <a:ext cx="20637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602482"/>
              </p:ext>
            </p:extLst>
          </p:nvPr>
        </p:nvGraphicFramePr>
        <p:xfrm>
          <a:off x="5943600" y="2819400"/>
          <a:ext cx="144462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Equation" r:id="rId8" imgW="88560" imgH="164880" progId="Equation.DSMT4">
                  <p:embed/>
                </p:oleObj>
              </mc:Choice>
              <mc:Fallback>
                <p:oleObj name="Equation" r:id="rId8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819400"/>
                        <a:ext cx="144462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096867"/>
              </p:ext>
            </p:extLst>
          </p:nvPr>
        </p:nvGraphicFramePr>
        <p:xfrm>
          <a:off x="2286000" y="2773363"/>
          <a:ext cx="309563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Equation" r:id="rId10" imgW="190440" imgH="164880" progId="Equation.DSMT4">
                  <p:embed/>
                </p:oleObj>
              </mc:Choice>
              <mc:Fallback>
                <p:oleObj name="Equation" r:id="rId10" imgW="190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773363"/>
                        <a:ext cx="309563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448636"/>
              </p:ext>
            </p:extLst>
          </p:nvPr>
        </p:nvGraphicFramePr>
        <p:xfrm>
          <a:off x="5754688" y="4208463"/>
          <a:ext cx="72231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Equation" r:id="rId12" imgW="444240" imgH="431640" progId="Equation.DSMT4">
                  <p:embed/>
                </p:oleObj>
              </mc:Choice>
              <mc:Fallback>
                <p:oleObj name="Equation" r:id="rId12" imgW="444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4208463"/>
                        <a:ext cx="722312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12641"/>
              </p:ext>
            </p:extLst>
          </p:nvPr>
        </p:nvGraphicFramePr>
        <p:xfrm>
          <a:off x="2368550" y="4525963"/>
          <a:ext cx="144463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2" name="Equation" r:id="rId14" imgW="88560" imgH="164880" progId="Equation.DSMT4">
                  <p:embed/>
                </p:oleObj>
              </mc:Choice>
              <mc:Fallback>
                <p:oleObj name="Equation" r:id="rId14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50" y="4525963"/>
                        <a:ext cx="144463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4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45815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4" y="3429000"/>
            <a:ext cx="4181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144137" y="1066800"/>
                <a:ext cx="6858000" cy="1937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</a:t>
                </a:r>
                <a:r>
                  <a:rPr lang="en-US" dirty="0" err="1" smtClean="0"/>
                  <a:t>inx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		</a:t>
                </a:r>
                <a:r>
                  <a:rPr lang="en-US" dirty="0" err="1" smtClean="0"/>
                  <a:t>cscx</a:t>
                </a:r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cosx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  <a:r>
                  <a:rPr lang="en-US" dirty="0" err="1" smtClean="0"/>
                  <a:t>secx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r>
                      <a:rPr lang="en-US" i="1" smtClean="0">
                        <a:latin typeface="Cambria Math"/>
                      </a:rPr>
                      <m:t>2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tanx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/>
                  <a:t>		</a:t>
                </a:r>
                <a:r>
                  <a:rPr lang="en-US" dirty="0" err="1" smtClean="0"/>
                  <a:t>cotx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137" y="1066800"/>
                <a:ext cx="6858000" cy="1937390"/>
              </a:xfrm>
              <a:prstGeom prst="rect">
                <a:avLst/>
              </a:prstGeom>
              <a:blipFill rotWithShape="1">
                <a:blip r:embed="rId4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43000" y="4114800"/>
                <a:ext cx="6858000" cy="1899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</a:t>
                </a:r>
                <a:r>
                  <a:rPr lang="en-US" dirty="0" err="1" smtClean="0"/>
                  <a:t>inx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r>
                  <a:rPr lang="en-US" dirty="0" smtClean="0"/>
                  <a:t>		</a:t>
                </a:r>
                <a:r>
                  <a:rPr lang="en-US" dirty="0" err="1" smtClean="0"/>
                  <a:t>cscx</a:t>
                </a:r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cosx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  <a:r>
                  <a:rPr lang="en-US" dirty="0" err="1" smtClean="0"/>
                  <a:t>secx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tanx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  <a:r>
                  <a:rPr lang="en-US" dirty="0" err="1" smtClean="0"/>
                  <a:t>cotx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114800"/>
                <a:ext cx="6858000" cy="1899623"/>
              </a:xfrm>
              <a:prstGeom prst="rect">
                <a:avLst/>
              </a:prstGeom>
              <a:blipFill rotWithShape="1">
                <a:blip r:embed="rId5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17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4516DA4-68C7-4F0E-876E-2FEE97BCC193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/>
              <a:t>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Evaluate trigonometric functions of any angle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 reference angles to evaluate trigonometric functions.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F50F91E-0CA3-475C-BF14-42C7828CBC2E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200" b="1" dirty="0" err="1" smtClean="0"/>
              <a:t>Sneedlegrit</a:t>
            </a:r>
            <a:r>
              <a:rPr lang="en-US" sz="4200" b="1" dirty="0" smtClean="0"/>
              <a:t>: </a:t>
            </a:r>
            <a:br>
              <a:rPr lang="en-US" sz="4200" b="1" dirty="0" smtClean="0"/>
            </a:br>
            <a:r>
              <a:rPr lang="en-US" sz="4200" b="1" dirty="0" smtClean="0"/>
              <a:t>Find all 6 trig functions of an angle</a:t>
            </a:r>
          </a:p>
        </p:txBody>
      </p:sp>
      <p:pic>
        <p:nvPicPr>
          <p:cNvPr id="7" name="Picture 6" descr="MC900024453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00671"/>
            <a:ext cx="1110600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MC900056939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15000"/>
            <a:ext cx="899609" cy="7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524000" y="5823605"/>
            <a:ext cx="62357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HW:  Study for Trig Function Quiz tomorrow!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503363"/>
              </p:ext>
            </p:extLst>
          </p:nvPr>
        </p:nvGraphicFramePr>
        <p:xfrm>
          <a:off x="2743200" y="1494886"/>
          <a:ext cx="1820656" cy="963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2" name="Equation" r:id="rId6" imgW="812447" imgH="431613" progId="Equation.DSMT4">
                  <p:embed/>
                </p:oleObj>
              </mc:Choice>
              <mc:Fallback>
                <p:oleObj name="Equation" r:id="rId6" imgW="812447" imgH="431613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494886"/>
                        <a:ext cx="1820656" cy="9638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82126"/>
              </p:ext>
            </p:extLst>
          </p:nvPr>
        </p:nvGraphicFramePr>
        <p:xfrm>
          <a:off x="6019800" y="1745993"/>
          <a:ext cx="1642275" cy="54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3" name="Equation" r:id="rId8" imgW="545626" imgH="177646" progId="Equation.DSMT4">
                  <p:embed/>
                </p:oleObj>
              </mc:Choice>
              <mc:Fallback>
                <p:oleObj name="Equation" r:id="rId8" imgW="545626" imgH="177646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745993"/>
                        <a:ext cx="1642275" cy="547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229625"/>
              </p:ext>
            </p:extLst>
          </p:nvPr>
        </p:nvGraphicFramePr>
        <p:xfrm>
          <a:off x="1491600" y="2743200"/>
          <a:ext cx="1531247" cy="61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4" name="Equation" r:id="rId10" imgW="444114" imgH="177646" progId="Equation.DSMT4">
                  <p:embed/>
                </p:oleObj>
              </mc:Choice>
              <mc:Fallback>
                <p:oleObj name="Equation" r:id="rId10" imgW="444114" imgH="177646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1600" y="2743200"/>
                        <a:ext cx="1531247" cy="619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091001"/>
              </p:ext>
            </p:extLst>
          </p:nvPr>
        </p:nvGraphicFramePr>
        <p:xfrm>
          <a:off x="4953000" y="2819400"/>
          <a:ext cx="1563826" cy="488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5" name="Equation" r:id="rId12" imgW="457200" imgH="139700" progId="Equation.DSMT4">
                  <p:embed/>
                </p:oleObj>
              </mc:Choice>
              <mc:Fallback>
                <p:oleObj name="Equation" r:id="rId12" imgW="457200" imgH="1397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19400"/>
                        <a:ext cx="1563826" cy="488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79071"/>
              </p:ext>
            </p:extLst>
          </p:nvPr>
        </p:nvGraphicFramePr>
        <p:xfrm>
          <a:off x="1491600" y="3657600"/>
          <a:ext cx="1596406" cy="488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6" name="Equation" r:id="rId14" imgW="469900" imgH="139700" progId="Equation.DSMT4">
                  <p:embed/>
                </p:oleObj>
              </mc:Choice>
              <mc:Fallback>
                <p:oleObj name="Equation" r:id="rId14" imgW="469900" imgH="1397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1600" y="3657600"/>
                        <a:ext cx="1596406" cy="488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503915"/>
              </p:ext>
            </p:extLst>
          </p:nvPr>
        </p:nvGraphicFramePr>
        <p:xfrm>
          <a:off x="5018118" y="3733800"/>
          <a:ext cx="1563826" cy="488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7" name="Equation" r:id="rId16" imgW="457200" imgH="139700" progId="Equation.DSMT4">
                  <p:embed/>
                </p:oleObj>
              </mc:Choice>
              <mc:Fallback>
                <p:oleObj name="Equation" r:id="rId16" imgW="457200" imgH="1397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118" y="3733800"/>
                        <a:ext cx="1563826" cy="488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589083"/>
              </p:ext>
            </p:extLst>
          </p:nvPr>
        </p:nvGraphicFramePr>
        <p:xfrm>
          <a:off x="1491600" y="4419600"/>
          <a:ext cx="1563825" cy="553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8" name="Equation" r:id="rId18" imgW="457002" imgH="165028" progId="Equation.DSMT4">
                  <p:embed/>
                </p:oleObj>
              </mc:Choice>
              <mc:Fallback>
                <p:oleObj name="Equation" r:id="rId18" imgW="457002" imgH="165028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1600" y="4419600"/>
                        <a:ext cx="1563825" cy="5538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979268"/>
              </p:ext>
            </p:extLst>
          </p:nvPr>
        </p:nvGraphicFramePr>
        <p:xfrm>
          <a:off x="5079533" y="4648200"/>
          <a:ext cx="1563825" cy="553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9" name="Equation" r:id="rId20" imgW="457002" imgH="165028" progId="Equation.DSMT4">
                  <p:embed/>
                </p:oleObj>
              </mc:Choice>
              <mc:Fallback>
                <p:oleObj name="Equation" r:id="rId20" imgW="457002" imgH="165028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9533" y="4648200"/>
                        <a:ext cx="1563825" cy="5538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1"/>
          <p:cNvSpPr>
            <a:spLocks noChangeArrowheads="1"/>
          </p:cNvSpPr>
          <p:nvPr/>
        </p:nvSpPr>
        <p:spPr bwMode="auto">
          <a:xfrm>
            <a:off x="1491600" y="1745993"/>
            <a:ext cx="711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Given 				and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241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1764</TotalTime>
  <Words>68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Level</vt:lpstr>
      <vt:lpstr>Equation</vt:lpstr>
      <vt:lpstr>MathType 5.0 Equation</vt:lpstr>
      <vt:lpstr>Warm-up: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Objectives</vt:lpstr>
      <vt:lpstr>Sneedlegrit:  Find all 6 trig functions of an angle</vt:lpstr>
    </vt:vector>
  </TitlesOfParts>
  <Company>Valley Christian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joliphant</dc:creator>
  <cp:lastModifiedBy>Kurutz, Jeremy</cp:lastModifiedBy>
  <cp:revision>103</cp:revision>
  <dcterms:created xsi:type="dcterms:W3CDTF">2006-08-28T02:45:28Z</dcterms:created>
  <dcterms:modified xsi:type="dcterms:W3CDTF">2014-02-26T15:53:49Z</dcterms:modified>
</cp:coreProperties>
</file>