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286" r:id="rId3"/>
    <p:sldId id="257" r:id="rId4"/>
    <p:sldId id="28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51E5-48C6-4BCB-90E7-521EA89437B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862B-A391-4C30-829F-B07246C2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1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6F52-1F1D-486A-B948-06007C000A9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A511-9D3C-4D20-A6C8-3DDCB2353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C5A0-5570-4833-B5B5-2629C749633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47ED-4B3A-4537-ADC7-389DC5F95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27FD-F191-484B-A50B-EC7559CF3DBC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203-6DF0-4CDB-863B-FC128A45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5E56-A552-422C-B8A9-D803FE8B02D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37EF-D175-4C3C-B51B-FFD91DD74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6926-3825-42EE-AA5E-4F80B8D67B86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9F08-CC70-4336-A9BB-C6E9422D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AA2F-BCE6-4FB9-AAA9-EE25FCAC51F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822F-5242-4F2E-8A85-DB66108E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9B4B-4E50-4186-A934-E993B6024FD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DBBC-7441-4CA5-A31A-D6ADFE88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DB09-C720-4A10-98E6-7AA55D4EF34B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D414-7BAC-440F-9D19-AD7891657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CC1E-8B03-4AC9-A906-234DE736A3F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93E1-2094-41C5-995F-288F26178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2DC2-3474-4C03-A760-E492F7A8EA7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7628-0585-44CE-965B-49598D41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7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44AD3-C0AD-4D6D-B15A-E15A3240D52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28332-0948-4B9B-8559-527A032D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1" r:id="rId2"/>
    <p:sldLayoutId id="2147483770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1" r:id="rId9"/>
    <p:sldLayoutId id="2147483767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20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 bwMode="auto">
              <a:xfrm>
                <a:off x="120732" y="838200"/>
                <a:ext cx="8991600" cy="160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9pPr>
              </a:lstStyle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Warm-up:</a:t>
                </a: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Solve:   3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cos</m:t>
                    </m:r>
                    <m:r>
                      <a:rPr lang="en-US" sz="4000" b="0" i="0" baseline="3000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x</m:t>
                    </m:r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sin</m:t>
                    </m:r>
                    <m:r>
                      <a:rPr lang="en-US" sz="4000" b="0" i="0" baseline="3000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x</m:t>
                    </m:r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 =2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𝑜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&lt;2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sz="4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732" y="838200"/>
                <a:ext cx="8991600" cy="1600200"/>
              </a:xfrm>
              <a:prstGeom prst="rect">
                <a:avLst/>
              </a:prstGeom>
              <a:blipFill rotWithShape="1">
                <a:blip r:embed="rId2"/>
                <a:stretch>
                  <a:fillRect l="-3797" t="-3817" b="-209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7036" y="5638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HW:  pg. 482(25 – 39) odd.  Study for quiz tomorrow!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3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"/>
          <p:cNvSpPr txBox="1"/>
          <p:nvPr/>
        </p:nvSpPr>
        <p:spPr>
          <a:xfrm>
            <a:off x="24739" y="1527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HW Answers:  Solving Trigonometric Equations </a:t>
            </a:r>
            <a:r>
              <a:rPr lang="en-US" dirty="0" smtClean="0"/>
              <a:t>II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1) 			8) 			15)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2)  			9)			16)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3) 			10)			17)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4) 			11)			18)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5) 			12)			19)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6)			13)			20)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7)  			14)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511779"/>
              </p:ext>
            </p:extLst>
          </p:nvPr>
        </p:nvGraphicFramePr>
        <p:xfrm>
          <a:off x="457200" y="530225"/>
          <a:ext cx="75406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3" name="Equation" r:id="rId3" imgW="1041120" imgH="952200" progId="Equation.DSMT4">
                  <p:embed/>
                </p:oleObj>
              </mc:Choice>
              <mc:Fallback>
                <p:oleObj name="Equation" r:id="rId3" imgW="104112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0225"/>
                        <a:ext cx="754063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589263"/>
              </p:ext>
            </p:extLst>
          </p:nvPr>
        </p:nvGraphicFramePr>
        <p:xfrm>
          <a:off x="539750" y="1371600"/>
          <a:ext cx="7556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4" name="Equation" r:id="rId5" imgW="1041120" imgH="952200" progId="Equation.DSMT4">
                  <p:embed/>
                </p:oleObj>
              </mc:Choice>
              <mc:Fallback>
                <p:oleObj name="Equation" r:id="rId5" imgW="104112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71600"/>
                        <a:ext cx="7556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710336"/>
              </p:ext>
            </p:extLst>
          </p:nvPr>
        </p:nvGraphicFramePr>
        <p:xfrm>
          <a:off x="457200" y="2209800"/>
          <a:ext cx="186848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5" name="Equation" r:id="rId7" imgW="2577960" imgH="952200" progId="Equation.DSMT4">
                  <p:embed/>
                </p:oleObj>
              </mc:Choice>
              <mc:Fallback>
                <p:oleObj name="Equation" r:id="rId7" imgW="2577960" imgH="952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1868487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71766"/>
              </p:ext>
            </p:extLst>
          </p:nvPr>
        </p:nvGraphicFramePr>
        <p:xfrm>
          <a:off x="3276600" y="2209800"/>
          <a:ext cx="18684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6" name="Equation" r:id="rId9" imgW="2577960" imgH="952200" progId="Equation.DSMT4">
                  <p:embed/>
                </p:oleObj>
              </mc:Choice>
              <mc:Fallback>
                <p:oleObj name="Equation" r:id="rId9" imgW="2577960" imgH="952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18684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984056"/>
              </p:ext>
            </p:extLst>
          </p:nvPr>
        </p:nvGraphicFramePr>
        <p:xfrm>
          <a:off x="457200" y="2956182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7" name="Equation" r:id="rId11" imgW="2425680" imgH="939600" progId="Equation.DSMT4">
                  <p:embed/>
                </p:oleObj>
              </mc:Choice>
              <mc:Fallback>
                <p:oleObj name="Equation" r:id="rId11" imgW="2425680" imgH="939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56182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464952"/>
              </p:ext>
            </p:extLst>
          </p:nvPr>
        </p:nvGraphicFramePr>
        <p:xfrm>
          <a:off x="6019800" y="2267207"/>
          <a:ext cx="7556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8" name="Equation" r:id="rId13" imgW="1041120" imgH="952200" progId="Equation.DSMT4">
                  <p:embed/>
                </p:oleObj>
              </mc:Choice>
              <mc:Fallback>
                <p:oleObj name="Equation" r:id="rId13" imgW="1041120" imgH="952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67207"/>
                        <a:ext cx="7556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464885"/>
              </p:ext>
            </p:extLst>
          </p:nvPr>
        </p:nvGraphicFramePr>
        <p:xfrm>
          <a:off x="3195638" y="533400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" name="Equation" r:id="rId15" imgW="2425680" imgH="939600" progId="Equation.DSMT4">
                  <p:embed/>
                </p:oleObj>
              </mc:Choice>
              <mc:Fallback>
                <p:oleObj name="Equation" r:id="rId15" imgW="242568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533400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071038"/>
              </p:ext>
            </p:extLst>
          </p:nvPr>
        </p:nvGraphicFramePr>
        <p:xfrm>
          <a:off x="3429000" y="5763199"/>
          <a:ext cx="4508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0" name="Equation" r:id="rId17" imgW="622080" imgH="406080" progId="Equation.DSMT4">
                  <p:embed/>
                </p:oleObj>
              </mc:Choice>
              <mc:Fallback>
                <p:oleObj name="Equation" r:id="rId17" imgW="622080" imgH="406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63199"/>
                        <a:ext cx="4508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069909"/>
              </p:ext>
            </p:extLst>
          </p:nvPr>
        </p:nvGraphicFramePr>
        <p:xfrm>
          <a:off x="433388" y="4724400"/>
          <a:ext cx="17764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1" name="Equation" r:id="rId19" imgW="2450880" imgH="952200" progId="Equation.DSMT4">
                  <p:embed/>
                </p:oleObj>
              </mc:Choice>
              <mc:Fallback>
                <p:oleObj name="Equation" r:id="rId19" imgW="2450880" imgH="952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4724400"/>
                        <a:ext cx="17764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979342"/>
              </p:ext>
            </p:extLst>
          </p:nvPr>
        </p:nvGraphicFramePr>
        <p:xfrm>
          <a:off x="3276600" y="3810000"/>
          <a:ext cx="12842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2" name="Equation" r:id="rId21" imgW="1777680" imgH="939600" progId="Equation.DSMT4">
                  <p:embed/>
                </p:oleObj>
              </mc:Choice>
              <mc:Fallback>
                <p:oleObj name="Equation" r:id="rId21" imgW="1777680" imgH="93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128428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32003"/>
              </p:ext>
            </p:extLst>
          </p:nvPr>
        </p:nvGraphicFramePr>
        <p:xfrm>
          <a:off x="6096000" y="3048000"/>
          <a:ext cx="257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3" name="Equation" r:id="rId23" imgW="355320" imgH="939600" progId="Equation.DSMT4">
                  <p:embed/>
                </p:oleObj>
              </mc:Choice>
              <mc:Fallback>
                <p:oleObj name="Equation" r:id="rId23" imgW="355320" imgH="93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048000"/>
                        <a:ext cx="2571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275933"/>
              </p:ext>
            </p:extLst>
          </p:nvPr>
        </p:nvGraphicFramePr>
        <p:xfrm>
          <a:off x="3276600" y="4724400"/>
          <a:ext cx="17748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4" name="Equation" r:id="rId25" imgW="2450880" imgH="952200" progId="Equation.DSMT4">
                  <p:embed/>
                </p:oleObj>
              </mc:Choice>
              <mc:Fallback>
                <p:oleObj name="Equation" r:id="rId25" imgW="2450880" imgH="952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17748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38827"/>
              </p:ext>
            </p:extLst>
          </p:nvPr>
        </p:nvGraphicFramePr>
        <p:xfrm>
          <a:off x="6096000" y="3962400"/>
          <a:ext cx="44926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5" name="Equation" r:id="rId27" imgW="622080" imgH="406080" progId="Equation.DSMT4">
                  <p:embed/>
                </p:oleObj>
              </mc:Choice>
              <mc:Fallback>
                <p:oleObj name="Equation" r:id="rId27" imgW="62208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62400"/>
                        <a:ext cx="449263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924244"/>
              </p:ext>
            </p:extLst>
          </p:nvPr>
        </p:nvGraphicFramePr>
        <p:xfrm>
          <a:off x="457200" y="3810000"/>
          <a:ext cx="1371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6" name="Equation" r:id="rId29" imgW="1892160" imgH="952200" progId="Equation.DSMT4">
                  <p:embed/>
                </p:oleObj>
              </mc:Choice>
              <mc:Fallback>
                <p:oleObj name="Equation" r:id="rId29" imgW="189216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13716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49715"/>
              </p:ext>
            </p:extLst>
          </p:nvPr>
        </p:nvGraphicFramePr>
        <p:xfrm>
          <a:off x="447675" y="5565775"/>
          <a:ext cx="7747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7" name="Equation" r:id="rId31" imgW="1066680" imgH="952200" progId="Equation.DSMT4">
                  <p:embed/>
                </p:oleObj>
              </mc:Choice>
              <mc:Fallback>
                <p:oleObj name="Equation" r:id="rId31" imgW="1066680" imgH="952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565775"/>
                        <a:ext cx="7747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826470"/>
              </p:ext>
            </p:extLst>
          </p:nvPr>
        </p:nvGraphicFramePr>
        <p:xfrm>
          <a:off x="3200400" y="1371600"/>
          <a:ext cx="17764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8" name="Equation" r:id="rId33" imgW="2450880" imgH="952200" progId="Equation.DSMT4">
                  <p:embed/>
                </p:oleObj>
              </mc:Choice>
              <mc:Fallback>
                <p:oleObj name="Equation" r:id="rId33" imgW="2450880" imgH="952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17764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933228"/>
              </p:ext>
            </p:extLst>
          </p:nvPr>
        </p:nvGraphicFramePr>
        <p:xfrm>
          <a:off x="3276600" y="2956182"/>
          <a:ext cx="17573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9" name="Equation" r:id="rId35" imgW="2425700" imgH="939800" progId="Equation.DSMT4">
                  <p:embed/>
                </p:oleObj>
              </mc:Choice>
              <mc:Fallback>
                <p:oleObj name="Equation" r:id="rId35" imgW="2425700" imgH="93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56182"/>
                        <a:ext cx="17573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692404"/>
              </p:ext>
            </p:extLst>
          </p:nvPr>
        </p:nvGraphicFramePr>
        <p:xfrm>
          <a:off x="6019800" y="609600"/>
          <a:ext cx="17764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0" name="Equation" r:id="rId36" imgW="2451100" imgH="952500" progId="Equation.DSMT4">
                  <p:embed/>
                </p:oleObj>
              </mc:Choice>
              <mc:Fallback>
                <p:oleObj name="Equation" r:id="rId36" imgW="2451100" imgH="9525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09600"/>
                        <a:ext cx="17764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686436"/>
              </p:ext>
            </p:extLst>
          </p:nvPr>
        </p:nvGraphicFramePr>
        <p:xfrm>
          <a:off x="6096000" y="4724400"/>
          <a:ext cx="44926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1" name="Equation" r:id="rId37" imgW="622080" imgH="406080" progId="Equation.DSMT4">
                  <p:embed/>
                </p:oleObj>
              </mc:Choice>
              <mc:Fallback>
                <p:oleObj name="Equation" r:id="rId37" imgW="622080" imgH="4060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724400"/>
                        <a:ext cx="44926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612658"/>
              </p:ext>
            </p:extLst>
          </p:nvPr>
        </p:nvGraphicFramePr>
        <p:xfrm>
          <a:off x="6007511" y="1447800"/>
          <a:ext cx="290788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2" name="Equation" r:id="rId39" imgW="5181480" imgH="952200" progId="Equation.DSMT4">
                  <p:embed/>
                </p:oleObj>
              </mc:Choice>
              <mc:Fallback>
                <p:oleObj name="Equation" r:id="rId39" imgW="5181480" imgH="952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511" y="1447800"/>
                        <a:ext cx="2907889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8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standard algebraic techniques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of quadratic type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involving multiple angles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inverse trigonometric functions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5.3 – Solving Trigonometric Equations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Sneedlegrit</a:t>
            </a:r>
            <a:r>
              <a:rPr lang="en-US" dirty="0" smtClean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51843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Solve: 2cosxcscx = </a:t>
            </a:r>
            <a:r>
              <a:rPr lang="en-US" sz="3200" dirty="0" err="1" smtClean="0"/>
              <a:t>cscx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607611"/>
              </p:ext>
            </p:extLst>
          </p:nvPr>
        </p:nvGraphicFramePr>
        <p:xfrm>
          <a:off x="609600" y="2036618"/>
          <a:ext cx="3771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3" imgW="3771720" imgH="558720" progId="Equation.DSMT4">
                  <p:embed/>
                </p:oleObj>
              </mc:Choice>
              <mc:Fallback>
                <p:oleObj name="Equation" r:id="rId3" imgW="37717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036618"/>
                        <a:ext cx="3771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036" y="5638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HW:  pg. 482(25 – 39) odd.  Study for quiz tomorrow!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1054</TotalTime>
  <Words>92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Flow</vt:lpstr>
      <vt:lpstr>MathType 5.0 Equation</vt:lpstr>
      <vt:lpstr>Equation</vt:lpstr>
      <vt:lpstr>PowerPoint Presentation</vt:lpstr>
      <vt:lpstr>PowerPoint Presentation</vt:lpstr>
      <vt:lpstr>      Objective:</vt:lpstr>
      <vt:lpstr>Sneedlegrit: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– Solving Trigonometric Equations</dc:title>
  <dc:creator>Yun J. Yu</dc:creator>
  <cp:lastModifiedBy>Kurutz, Jeremy</cp:lastModifiedBy>
  <cp:revision>122</cp:revision>
  <dcterms:created xsi:type="dcterms:W3CDTF">2007-10-06T02:16:11Z</dcterms:created>
  <dcterms:modified xsi:type="dcterms:W3CDTF">2014-04-04T16:04:50Z</dcterms:modified>
</cp:coreProperties>
</file>