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5" r:id="rId2"/>
    <p:sldId id="257" r:id="rId3"/>
    <p:sldId id="28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51E5-48C6-4BCB-90E7-521EA89437B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862B-A391-4C30-829F-B07246C23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1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6F52-1F1D-486A-B948-06007C000A9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A511-9D3C-4D20-A6C8-3DDCB2353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C5A0-5570-4833-B5B5-2629C749633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47ED-4B3A-4537-ADC7-389DC5F95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3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27FD-F191-484B-A50B-EC7559CF3DBC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0D203-6DF0-4CDB-863B-FC128A453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6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5E56-A552-422C-B8A9-D803FE8B02D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37EF-D175-4C3C-B51B-FFD91DD74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4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6926-3825-42EE-AA5E-4F80B8D67B86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9F08-CC70-4336-A9BB-C6E9422DA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6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AA2F-BCE6-4FB9-AAA9-EE25FCAC51FD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822F-5242-4F2E-8A85-DB66108E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9B4B-4E50-4186-A934-E993B6024FD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DBBC-7441-4CA5-A31A-D6ADFE88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ADB09-C720-4A10-98E6-7AA55D4EF34B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D414-7BAC-440F-9D19-AD7891657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1CC1E-8B03-4AC9-A906-234DE736A3F7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C93E1-2094-41C5-995F-288F26178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2DC2-3474-4C03-A760-E492F7A8EA72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7628-0585-44CE-965B-49598D419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7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44AD3-C0AD-4D6D-B15A-E15A3240D523}" type="datetimeFigureOut">
              <a:rPr lang="en-US"/>
              <a:pPr>
                <a:defRPr/>
              </a:pPr>
              <a:t>4/4/2014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28332-0948-4B9B-8559-527A032D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1" r:id="rId2"/>
    <p:sldLayoutId id="2147483770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71" r:id="rId9"/>
    <p:sldLayoutId id="2147483767" r:id="rId10"/>
    <p:sldLayoutId id="21474837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 bwMode="auto">
              <a:xfrm>
                <a:off x="120732" y="838200"/>
                <a:ext cx="8991600" cy="160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0" numCol="1" anchor="b" anchorCtr="0" compatLnSpc="1">
                <a:prstTxWarp prst="textNoShape">
                  <a:avLst/>
                </a:prstTxWarp>
              </a:bodyPr>
              <a:lstStyle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2pPr>
                <a:lvl3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3pPr>
                <a:lvl4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4pPr>
                <a:lvl5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chemeClr val="tx2"/>
                    </a:solidFill>
                    <a:latin typeface="Calibri" pitchFamily="34" charset="0"/>
                  </a:defRPr>
                </a:lvl9pPr>
              </a:lstStyle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Warm-up:</a:t>
                </a: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endParaRPr lang="en-US" sz="1000" dirty="0">
                  <a:solidFill>
                    <a:schemeClr val="tx1"/>
                  </a:solidFill>
                </a:endParaRPr>
              </a:p>
              <a:p>
                <a:pPr eaLnBrk="1" fontAlgn="auto" hangingPunct="1">
                  <a:spcAft>
                    <a:spcPts val="0"/>
                  </a:spcAft>
                  <a:defRPr/>
                </a:pPr>
                <a:r>
                  <a:rPr lang="en-US" sz="4400" dirty="0" smtClean="0">
                    <a:solidFill>
                      <a:schemeClr val="tx1"/>
                    </a:solidFill>
                  </a:rPr>
                  <a:t>Solve:  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secx</m:t>
                    </m:r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cosx</m:t>
                    </m:r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/>
                      </a:rPr>
                      <m:t> =1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   0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&lt;2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en-US" sz="4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732" y="838200"/>
                <a:ext cx="8991600" cy="1600200"/>
              </a:xfrm>
              <a:prstGeom prst="rect">
                <a:avLst/>
              </a:prstGeom>
              <a:blipFill rotWithShape="1">
                <a:blip r:embed="rId2"/>
                <a:stretch>
                  <a:fillRect l="-3797" t="-3817" b="-209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3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</a:t>
            </a:r>
            <a:r>
              <a:rPr lang="en-US" dirty="0" smtClean="0"/>
              <a:t>:  Quiz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standard algebraic techniques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of quadratic type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Solve trigonometric equations involving multiple angles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Use inverse trigonometric functions to solve trigonometric equations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5.3 – Solving Trigonometric Equations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Sneedlegrit</a:t>
            </a:r>
            <a:r>
              <a:rPr lang="en-US" dirty="0" smtClean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51843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Solve:</a:t>
            </a:r>
          </a:p>
          <a:p>
            <a:endParaRPr lang="en-US" sz="3200" dirty="0"/>
          </a:p>
          <a:p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04613"/>
              </p:ext>
            </p:extLst>
          </p:nvPr>
        </p:nvGraphicFramePr>
        <p:xfrm>
          <a:off x="4373583" y="1677873"/>
          <a:ext cx="3771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3" imgW="3771720" imgH="558720" progId="Equation.DSMT4">
                  <p:embed/>
                </p:oleObj>
              </mc:Choice>
              <mc:Fallback>
                <p:oleObj name="Equation" r:id="rId3" imgW="37717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73583" y="1677873"/>
                        <a:ext cx="3771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193803"/>
              </p:ext>
            </p:extLst>
          </p:nvPr>
        </p:nvGraphicFramePr>
        <p:xfrm>
          <a:off x="2057400" y="1451843"/>
          <a:ext cx="1968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5" imgW="1968480" imgH="952200" progId="Equation.DSMT4">
                  <p:embed/>
                </p:oleObj>
              </mc:Choice>
              <mc:Fallback>
                <p:oleObj name="Equation" r:id="rId5" imgW="196848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451843"/>
                        <a:ext cx="1968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1143</TotalTime>
  <Words>52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Equation</vt:lpstr>
      <vt:lpstr>PowerPoint Presentation</vt:lpstr>
      <vt:lpstr>      Objective:  Quiz on</vt:lpstr>
      <vt:lpstr>Sneedlegrit: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– Solving Trigonometric Equations</dc:title>
  <dc:creator>Yun J. Yu</dc:creator>
  <cp:lastModifiedBy>Kurutz, Jeremy</cp:lastModifiedBy>
  <cp:revision>126</cp:revision>
  <dcterms:created xsi:type="dcterms:W3CDTF">2007-10-06T02:16:11Z</dcterms:created>
  <dcterms:modified xsi:type="dcterms:W3CDTF">2014-04-04T16:16:09Z</dcterms:modified>
</cp:coreProperties>
</file>