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6" r:id="rId2"/>
    <p:sldId id="281" r:id="rId3"/>
    <p:sldId id="277" r:id="rId4"/>
    <p:sldId id="280" r:id="rId5"/>
    <p:sldId id="27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0000"/>
    <a:srgbClr val="99FFCC"/>
    <a:srgbClr val="800080"/>
    <a:srgbClr val="FFFFCC"/>
    <a:srgbClr val="FFFF00"/>
    <a:srgbClr val="9900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97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3158E-B3FF-40AD-8B91-CA391F903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423D-2371-4BF0-9FA6-C8A767136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D224-AB56-473F-864F-574F6382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4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DF6DA-8135-4767-B6B7-4908DD150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9F894-4F0B-4800-BCF0-18273D940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3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BBCF-6507-4AED-A155-23EAEF7EE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8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6CE3-3D1B-4AB7-A6F9-D21F9BAF0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2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EA62-759B-45EC-8842-3D6006F38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6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A092-4586-404D-8CB3-4C87BBE8C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4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2DD19-8551-4E26-AB31-68A13D6C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5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5E78-1DA3-4740-9DB6-C47D30C20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2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94A27866-0E26-48BF-B6C6-C86B764A5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9600" y="533400"/>
            <a:ext cx="7239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Warm-up:</a:t>
            </a:r>
          </a:p>
          <a:p>
            <a:r>
              <a:rPr lang="en-US" sz="3200" dirty="0" smtClean="0"/>
              <a:t>Find the distance and midpoint between the points (-3, 1) and (4, 0)</a:t>
            </a:r>
            <a:endParaRPr lang="en-US" sz="3200" dirty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85800" y="5000625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Homework:</a:t>
            </a:r>
          </a:p>
          <a:p>
            <a:r>
              <a:rPr lang="en-US" sz="3200" dirty="0" smtClean="0"/>
              <a:t>Finish CW: Chapter P Exam Review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1771" y="14968"/>
            <a:ext cx="830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 smtClean="0"/>
              <a:t>Homework Answers:  Pg</a:t>
            </a:r>
            <a:r>
              <a:rPr lang="en-US" sz="1200" dirty="0"/>
              <a:t>. 93-94 (44, 46, 48, 50, 52, 54, 58, 65, 70)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400" y="381000"/>
                <a:ext cx="8610600" cy="5572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 startAt="44"/>
                </a:pPr>
                <a:r>
                  <a:rPr lang="en-US" sz="2400" dirty="0" smtClean="0"/>
                  <a:t>4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+ 7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𝟔𝟓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457200" indent="-457200">
                  <a:buAutoNum type="arabicParenR" startAt="46"/>
                </a:pPr>
                <a:r>
                  <a:rPr lang="en-US" sz="2400" dirty="0" smtClean="0"/>
                  <a:t>13, (7/2, 6)</a:t>
                </a:r>
              </a:p>
              <a:p>
                <a:pPr marL="457200" indent="-457200">
                  <a:buAutoNum type="arabicParenR" startAt="48"/>
                </a:pPr>
                <a:r>
                  <a:rPr lang="en-US" sz="2400" dirty="0" smtClean="0"/>
                  <a:t>15, (-5/2, 2)</a:t>
                </a:r>
              </a:p>
              <a:p>
                <a:r>
                  <a:rPr lang="en-US" sz="2400" dirty="0" smtClean="0"/>
                  <a:t>50)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𝟖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400" dirty="0" smtClean="0"/>
                  <a:t>, (6, 6)</a:t>
                </a:r>
              </a:p>
              <a:p>
                <a:r>
                  <a:rPr lang="en-US" sz="2400" dirty="0" smtClean="0"/>
                  <a:t>52)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dirty="0" smtClean="0"/>
                  <a:t>, (-1/4, -5/12)</a:t>
                </a:r>
              </a:p>
              <a:p>
                <a:pPr marL="457200" indent="-457200">
                  <a:buAutoNum type="arabicParenR" startAt="54"/>
                </a:pP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𝟓𝟓𝟔</m:t>
                        </m:r>
                        <m:r>
                          <a:rPr lang="en-US" sz="2400" b="1" i="1" smtClean="0"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𝟓𝟐</m:t>
                        </m:r>
                      </m:e>
                    </m:rad>
                  </m:oMath>
                </a14:m>
                <a:r>
                  <a:rPr lang="en-US" sz="2400" dirty="0" smtClean="0"/>
                  <a:t>, (-5.6, 8.6)</a:t>
                </a:r>
              </a:p>
              <a:p>
                <a:pPr marL="457200" indent="-457200">
                  <a:buAutoNum type="arabicParenR" startAt="58"/>
                </a:pPr>
                <a:r>
                  <a:rPr lang="en-US" sz="2400" dirty="0" smtClean="0"/>
                  <a:t> $4,925,000</a:t>
                </a:r>
              </a:p>
              <a:p>
                <a:r>
                  <a:rPr lang="en-US" sz="2400" dirty="0" smtClean="0"/>
                  <a:t>65)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US" sz="2400" b="1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US" sz="2400" b="1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70)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𝟓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𝟏𝟑</m:t>
                        </m:r>
                      </m:e>
                    </m:rad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𝟏𝟖𝟎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𝟐𝟖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𝒎𝒊𝒍𝒆𝒔</m:t>
                    </m:r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"/>
                <a:ext cx="8610600" cy="5572295"/>
              </a:xfrm>
              <a:prstGeom prst="rect">
                <a:avLst/>
              </a:prstGeom>
              <a:blipFill rotWithShape="1">
                <a:blip r:embed="rId2"/>
                <a:stretch>
                  <a:fillRect l="-1062" b="-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6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63688"/>
            <a:ext cx="7315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Objective: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 smtClean="0"/>
              <a:t>Review for Chapter P Exam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63688"/>
            <a:ext cx="7315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Summary: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 smtClean="0"/>
              <a:t>Review for Chapter P Exam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314" name="TextBox 1"/>
              <p:cNvSpPr txBox="1">
                <a:spLocks noChangeArrowheads="1"/>
              </p:cNvSpPr>
              <p:nvPr/>
            </p:nvSpPr>
            <p:spPr bwMode="auto">
              <a:xfrm>
                <a:off x="609600" y="533400"/>
                <a:ext cx="7162800" cy="23389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dirty="0" smtClean="0"/>
                  <a:t>Sneedlegrit</a:t>
                </a:r>
                <a:r>
                  <a:rPr lang="en-US" sz="3200" dirty="0"/>
                  <a:t>:</a:t>
                </a:r>
              </a:p>
              <a:p>
                <a:r>
                  <a:rPr lang="en-US" sz="3200" dirty="0" smtClean="0"/>
                  <a:t>Rationalize the denominator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3314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533400"/>
                <a:ext cx="7162800" cy="2338974"/>
              </a:xfrm>
              <a:prstGeom prst="rect">
                <a:avLst/>
              </a:prstGeom>
              <a:blipFill rotWithShape="1">
                <a:blip r:embed="rId2"/>
                <a:stretch>
                  <a:fillRect l="-2128" t="-36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76943" y="5026479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Homework:</a:t>
            </a:r>
          </a:p>
          <a:p>
            <a:r>
              <a:rPr lang="en-US" sz="3200" dirty="0" smtClean="0"/>
              <a:t>Finish CW: Chapter P Exam Review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186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Calibri</vt:lpstr>
      <vt:lpstr>Helvetica</vt:lpstr>
      <vt:lpstr>Times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Coweta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Don Helms</dc:creator>
  <cp:lastModifiedBy>Kurutz, Jeremy</cp:lastModifiedBy>
  <cp:revision>89</cp:revision>
  <dcterms:created xsi:type="dcterms:W3CDTF">2002-03-16T13:07:38Z</dcterms:created>
  <dcterms:modified xsi:type="dcterms:W3CDTF">2013-10-02T14:39:01Z</dcterms:modified>
</cp:coreProperties>
</file>