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6" r:id="rId2"/>
    <p:sldId id="293" r:id="rId3"/>
    <p:sldId id="277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0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00"/>
    <a:srgbClr val="99FFCC"/>
    <a:srgbClr val="800080"/>
    <a:srgbClr val="FFFFCC"/>
    <a:srgbClr val="FFFF00"/>
    <a:srgbClr val="9900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158E-B3FF-40AD-8B91-CA391F90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423D-2371-4BF0-9FA6-C8A767136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D224-AB56-473F-864F-574F6382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F6DA-8135-4767-B6B7-4908DD150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F894-4F0B-4800-BCF0-18273D94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BBCF-6507-4AED-A155-23EAEF7E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6CE3-3D1B-4AB7-A6F9-D21F9BAF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2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EA62-759B-45EC-8842-3D6006F3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A092-4586-404D-8CB3-4C87BBE8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DD19-8551-4E26-AB31-68A13D6C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5E78-1DA3-4740-9DB6-C47D30C20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94A27866-0E26-48BF-B6C6-C86B764A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9600" y="533400"/>
            <a:ext cx="723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Warm-up:</a:t>
            </a:r>
          </a:p>
          <a:p>
            <a:r>
              <a:rPr lang="en-US" sz="3200" dirty="0"/>
              <a:t>Use the quadratic formula to solve the equation 2x</a:t>
            </a:r>
            <a:r>
              <a:rPr lang="en-US" sz="3200" baseline="30000" dirty="0"/>
              <a:t>2</a:t>
            </a:r>
            <a:r>
              <a:rPr lang="en-US" sz="3200" dirty="0"/>
              <a:t> +1 = 4x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5800" y="5000625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Homework:</a:t>
            </a:r>
          </a:p>
          <a:p>
            <a:r>
              <a:rPr lang="en-US" sz="3200" dirty="0"/>
              <a:t>Study for Chapter P Exam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5048250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774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4" y="609600"/>
            <a:ext cx="397356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509421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91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609600"/>
            <a:ext cx="78962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07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39052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76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63688"/>
            <a:ext cx="7315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Summary: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/>
              <a:t>Review for Chapter P Exam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TextBox 1"/>
              <p:cNvSpPr txBox="1">
                <a:spLocks noChangeArrowheads="1"/>
              </p:cNvSpPr>
              <p:nvPr/>
            </p:nvSpPr>
            <p:spPr bwMode="auto">
              <a:xfrm>
                <a:off x="609600" y="533400"/>
                <a:ext cx="7162800" cy="1427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dirty="0"/>
                  <a:t>Sneedlegrit:</a:t>
                </a:r>
              </a:p>
              <a:p>
                <a:r>
                  <a:rPr lang="en-US" sz="3200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3200" b="1" i="0" smtClean="0">
                        <a:latin typeface="Cambria Math"/>
                      </a:rPr>
                      <m:t>=</m:t>
                    </m:r>
                    <m:r>
                      <a:rPr lang="en-US" sz="3200" b="1" i="0" smtClean="0">
                        <a:latin typeface="Cambria Math"/>
                      </a:rPr>
                      <m:t>𝟏𝟔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331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533400"/>
                <a:ext cx="7162800" cy="1427507"/>
              </a:xfrm>
              <a:prstGeom prst="rect">
                <a:avLst/>
              </a:prstGeom>
              <a:blipFill rotWithShape="1">
                <a:blip r:embed="rId2"/>
                <a:stretch>
                  <a:fillRect l="-2128" t="-5983" b="-128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5000625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Homework:</a:t>
            </a:r>
          </a:p>
          <a:p>
            <a:r>
              <a:rPr lang="en-US" sz="3200" dirty="0"/>
              <a:t>Study for Chapter P Exam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1919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3063"/>
            <a:ext cx="4114800" cy="643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81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63688"/>
            <a:ext cx="7315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/>
              <a:t>Review for Chapter P Exam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486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66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304800"/>
            <a:ext cx="81915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8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54673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26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67437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55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0" y="152400"/>
            <a:ext cx="8991600" cy="537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73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31908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5353050" cy="39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7689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49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Coweta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 Helms</dc:creator>
  <cp:lastModifiedBy>Kurutz, Jeremy</cp:lastModifiedBy>
  <cp:revision>94</cp:revision>
  <dcterms:created xsi:type="dcterms:W3CDTF">2002-03-16T13:07:38Z</dcterms:created>
  <dcterms:modified xsi:type="dcterms:W3CDTF">2017-10-23T19:08:06Z</dcterms:modified>
</cp:coreProperties>
</file>