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77" r:id="rId2"/>
    <p:sldId id="27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0000"/>
    <a:srgbClr val="99FFCC"/>
    <a:srgbClr val="800080"/>
    <a:srgbClr val="FFFFCC"/>
    <a:srgbClr val="FFFF00"/>
    <a:srgbClr val="99009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9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3158E-B3FF-40AD-8B91-CA391F903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423D-2371-4BF0-9FA6-C8A767136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7D224-AB56-473F-864F-574F63823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4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DF6DA-8135-4767-B6B7-4908DD150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8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9F894-4F0B-4800-BCF0-18273D940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3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BBCF-6507-4AED-A155-23EAEF7EE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8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96CE3-3D1B-4AB7-A6F9-D21F9BAF0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2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EEA62-759B-45EC-8842-3D6006F38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6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1A092-4586-404D-8CB3-4C87BBE8C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4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2DD19-8551-4E26-AB31-68A13D6C6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5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5E78-1DA3-4740-9DB6-C47D30C20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2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94A27866-0E26-48BF-B6C6-C86B764A5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63688"/>
            <a:ext cx="73152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Objective: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 smtClean="0"/>
              <a:t>Chapter </a:t>
            </a:r>
            <a:r>
              <a:rPr lang="en-US" sz="3200" dirty="0" smtClean="0"/>
              <a:t>P Exam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609600" y="533400"/>
            <a:ext cx="7162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 err="1" smtClean="0"/>
              <a:t>Sneedlegrit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Sketch the graph of y = 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3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16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Coweta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Don Helms</dc:creator>
  <cp:lastModifiedBy>Kurutz, Jeremy</cp:lastModifiedBy>
  <cp:revision>92</cp:revision>
  <dcterms:created xsi:type="dcterms:W3CDTF">2002-03-16T13:07:38Z</dcterms:created>
  <dcterms:modified xsi:type="dcterms:W3CDTF">2013-10-02T15:00:48Z</dcterms:modified>
</cp:coreProperties>
</file>