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84" r:id="rId2"/>
    <p:sldId id="288" r:id="rId3"/>
    <p:sldId id="289" r:id="rId4"/>
    <p:sldId id="256" r:id="rId5"/>
    <p:sldId id="276" r:id="rId6"/>
  </p:sldIdLst>
  <p:sldSz cx="9144000" cy="6858000" type="screen4x3"/>
  <p:notesSz cx="6858000" cy="9144000"/>
  <p:custShowLst>
    <p:custShow name="Custom Show 1" id="0">
      <p:sldLst>
        <p:sld r:id="rId5"/>
      </p:sldLst>
    </p:custShow>
    <p:custShow name="Copy of Custom Show 1" id="1">
      <p:sldLst>
        <p:sld r:id="rId5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339933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7" autoAdjust="0"/>
    <p:restoredTop sz="90929"/>
  </p:normalViewPr>
  <p:slideViewPr>
    <p:cSldViewPr>
      <p:cViewPr varScale="1">
        <p:scale>
          <a:sx n="84" d="100"/>
          <a:sy n="84" d="100"/>
        </p:scale>
        <p:origin x="672" y="84"/>
      </p:cViewPr>
      <p:guideLst>
        <p:guide orient="horz" pos="2160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A6A1A-79F7-44F8-BC60-B89CE3FBED3E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F7AFC-EBE1-437F-952A-2125E3C2B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84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F7AFC-EBE1-437F-952A-2125E3C2BD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9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1E6B-7B72-4CF3-95EE-E3236C765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EF75-A44D-4337-B221-579B7B0E2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7475-A64F-473E-812B-46F7A7BB4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D0194-3762-423C-A0D0-7CF183870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53CF-4A5D-4111-A64D-093D5126E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E5E0-9710-4B36-B932-D5F8F95F4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E4D24-E690-46E5-B3D1-3448F05EE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9E8B1-3DF6-43AE-8292-081CDB6FB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B4754-F615-489A-B290-DD64FBEB8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549F-923C-4693-82C8-F3BC90BBF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86E5-69FC-418E-AA2B-7D355F9CDD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D42F301-4561-44AC-AF0F-4822877C5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7" name="TPQuestion"/>
          <p:cNvSpPr>
            <a:spLocks noChangeArrowheads="1"/>
          </p:cNvSpPr>
          <p:nvPr/>
        </p:nvSpPr>
        <p:spPr bwMode="auto">
          <a:xfrm>
            <a:off x="609600" y="990600"/>
            <a:ext cx="802005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Find the center, vertices, foci, and eccentricity of the ellipse, and sketch its graph.</a:t>
            </a:r>
          </a:p>
          <a:p>
            <a:pPr marL="342900">
              <a:lnSpc>
                <a:spcPct val="90000"/>
              </a:lnSpc>
            </a:pPr>
            <a:endParaRPr lang="en-US" dirty="0">
              <a:solidFill>
                <a:srgbClr val="00539D"/>
              </a:solidFill>
              <a:cs typeface="Times New Roman" pitchFamily="18" charset="0"/>
            </a:endParaRPr>
          </a:p>
          <a:p>
            <a:pPr marL="342900">
              <a:lnSpc>
                <a:spcPct val="90000"/>
              </a:lnSpc>
            </a:pP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9x</a:t>
            </a:r>
            <a:r>
              <a:rPr lang="en-US" sz="2400" b="1" i="0" baseline="30000" dirty="0" smtClean="0">
                <a:solidFill>
                  <a:srgbClr val="00539D"/>
                </a:solidFill>
                <a:cs typeface="Times New Roman" pitchFamily="18" charset="0"/>
              </a:rPr>
              <a:t>2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 + 4y</a:t>
            </a:r>
            <a:r>
              <a:rPr lang="en-US" sz="2400" b="1" i="0" baseline="30000" dirty="0" smtClean="0">
                <a:solidFill>
                  <a:srgbClr val="00539D"/>
                </a:solidFill>
                <a:cs typeface="Times New Roman" pitchFamily="18" charset="0"/>
              </a:rPr>
              <a:t>2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 – 36x + 8y + 4 = 0</a:t>
            </a:r>
            <a:endParaRPr lang="en-US" sz="2400" b="1" i="0" dirty="0">
              <a:solidFill>
                <a:srgbClr val="00539D"/>
              </a:solidFill>
              <a:cs typeface="Times New Roman" pitchFamily="18" charset="0"/>
            </a:endParaRPr>
          </a:p>
        </p:txBody>
      </p:sp>
      <p:sp>
        <p:nvSpPr>
          <p:cNvPr id="10" name="TPQuestion"/>
          <p:cNvSpPr>
            <a:spLocks noChangeArrowheads="1"/>
          </p:cNvSpPr>
          <p:nvPr/>
        </p:nvSpPr>
        <p:spPr bwMode="auto">
          <a:xfrm>
            <a:off x="152400" y="228600"/>
            <a:ext cx="35814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4800" b="1" i="0">
                <a:solidFill>
                  <a:srgbClr val="00539D"/>
                </a:solidFill>
                <a:cs typeface="Times New Roman" pitchFamily="18" charset="0"/>
              </a:rPr>
              <a:t>Warm up</a:t>
            </a: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362" y="6248400"/>
            <a:ext cx="7000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CW: Ellipse Practice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HW Answers: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page 813-814 (1-6, 8-16 even, 28 – 44even)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334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B</a:t>
            </a:r>
          </a:p>
          <a:p>
            <a:r>
              <a:rPr lang="en-US" dirty="0" smtClean="0"/>
              <a:t>2) C</a:t>
            </a:r>
          </a:p>
          <a:p>
            <a:r>
              <a:rPr lang="en-US" dirty="0" smtClean="0"/>
              <a:t>3) D</a:t>
            </a:r>
          </a:p>
          <a:p>
            <a:r>
              <a:rPr lang="en-US" dirty="0" smtClean="0"/>
              <a:t>4) F</a:t>
            </a:r>
          </a:p>
          <a:p>
            <a:r>
              <a:rPr lang="en-US" dirty="0" smtClean="0"/>
              <a:t>5) A</a:t>
            </a:r>
          </a:p>
          <a:p>
            <a:r>
              <a:rPr lang="en-US" dirty="0" smtClean="0"/>
              <a:t>6) 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"/>
            <a:ext cx="4229100" cy="3295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304800"/>
            <a:ext cx="2412502" cy="3295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1" y="3581400"/>
            <a:ext cx="2286000" cy="3319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3578126"/>
            <a:ext cx="2048690" cy="327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HW Answers: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page 813-814 (1-6, 8-16 even, 28 – 44even)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" y="381000"/>
                <a:ext cx="3962400" cy="6270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b="1" dirty="0" smtClean="0"/>
              </a:p>
              <a:p>
                <a:r>
                  <a:rPr lang="en-US" sz="2800" dirty="0" smtClean="0"/>
                  <a:t>30)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32)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34)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36)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38)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40)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42)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44)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1000"/>
                <a:ext cx="3962400" cy="6270371"/>
              </a:xfrm>
              <a:prstGeom prst="rect">
                <a:avLst/>
              </a:prstGeom>
              <a:blipFill rotWithShape="0">
                <a:blip r:embed="rId2"/>
                <a:stretch>
                  <a:fillRect l="-3077" b="-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4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28600" y="1066800"/>
            <a:ext cx="74676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10.3   E l </a:t>
            </a:r>
            <a:r>
              <a:rPr lang="en-US" sz="3600" kern="10" spc="-36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l</a:t>
            </a:r>
            <a:r>
              <a:rPr lang="en-US" sz="3600" kern="10" spc="-36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i</a:t>
            </a:r>
            <a:r>
              <a:rPr lang="en-US" sz="3600" kern="10" spc="-36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pses</a:t>
            </a:r>
            <a:endParaRPr lang="en-US" sz="3600" kern="10" spc="-36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2971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Find the standard equation of an ellipse.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Sketch the graph of an ellipse.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c:\program files\microsoft office\clipart\standard\stddir1\bd0721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37038"/>
            <a:ext cx="32766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152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Sneedlegrit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r>
              <a:rPr lang="en-US" sz="2800" dirty="0" smtClean="0"/>
              <a:t>Find the standard equation of an ellipse with vertices (5, 0) and (-5, 0) with foci (2, 0) and (-2, 0)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733799" y="60198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CW: Ellipse Practice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59312F1C974886B2A6CB789348A99A"/>
  <p:tag name="SLIDEID" val="3D59312F1C974886B2A6CB789348A99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S" val="Incorrect¤Incorrect¤Correct¤Incorrect"/>
  <p:tag name="RESPONSESGATHERED" val="False"/>
  <p:tag name="QUESTIONALIAS" val="5-Minute Check 1"/>
  <p:tag name="ANSWERSALIAS" val="A¤B¤C¤D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00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A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2055</TotalTime>
  <Words>150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2</vt:i4>
      </vt:variant>
    </vt:vector>
  </HeadingPairs>
  <TitlesOfParts>
    <vt:vector size="14" baseType="lpstr">
      <vt:lpstr>Arial</vt:lpstr>
      <vt:lpstr>Calibri</vt:lpstr>
      <vt:lpstr>Cambria Math</vt:lpstr>
      <vt:lpstr>Impact</vt:lpstr>
      <vt:lpstr>Times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  <vt:lpstr>Copy of 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Ellipse PowerPoint</dc:title>
  <dc:creator>r</dc:creator>
  <cp:lastModifiedBy>Kurutz, Jeremy</cp:lastModifiedBy>
  <cp:revision>142</cp:revision>
  <dcterms:created xsi:type="dcterms:W3CDTF">2000-01-09T19:05:33Z</dcterms:created>
  <dcterms:modified xsi:type="dcterms:W3CDTF">2014-05-12T13:46:02Z</dcterms:modified>
</cp:coreProperties>
</file>