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A86C-040B-42A1-B492-4EAEDA8FA5E1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C219-66B6-4C6F-93F7-63D39B694D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Warm-up:</a:t>
            </a:r>
          </a:p>
          <a:p>
            <a:endParaRPr lang="en-US" sz="4400" dirty="0"/>
          </a:p>
          <a:p>
            <a:r>
              <a:rPr lang="en-US" sz="4400" dirty="0"/>
              <a:t>	Factor:		6x</a:t>
            </a:r>
            <a:r>
              <a:rPr lang="en-US" sz="4400" baseline="30000" dirty="0"/>
              <a:t>2</a:t>
            </a:r>
            <a:r>
              <a:rPr lang="en-US" sz="4400" dirty="0"/>
              <a:t> – 7x – 3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8682759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9144000" cy="6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571" y="2133600"/>
            <a:ext cx="8895229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143250"/>
            <a:ext cx="876490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1D657A-BC8C-4F0F-87A0-A9356C5C152C}"/>
              </a:ext>
            </a:extLst>
          </p:cNvPr>
          <p:cNvSpPr txBox="1"/>
          <p:nvPr/>
        </p:nvSpPr>
        <p:spPr>
          <a:xfrm>
            <a:off x="148508" y="457200"/>
            <a:ext cx="74182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2.7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45" y="1447800"/>
            <a:ext cx="804545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314358" cy="11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20102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72924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47239" y="2193271"/>
            <a:ext cx="2617788" cy="2519363"/>
            <a:chOff x="706" y="622"/>
            <a:chExt cx="5276" cy="4958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20"/>
              <a:ext cx="486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AutoShape 8"/>
            <p:cNvSpPr>
              <a:spLocks noChangeAspect="1" noChangeArrowheads="1"/>
            </p:cNvSpPr>
            <p:nvPr/>
          </p:nvSpPr>
          <p:spPr bwMode="auto">
            <a:xfrm>
              <a:off x="3082" y="71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9"/>
            <p:cNvSpPr>
              <a:spLocks noChangeAspect="1" noChangeArrowheads="1"/>
            </p:cNvSpPr>
            <p:nvPr/>
          </p:nvSpPr>
          <p:spPr bwMode="auto">
            <a:xfrm rot="-5400000">
              <a:off x="706" y="306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 noChangeAspect="1" noChangeArrowheads="1"/>
            </p:cNvSpPr>
            <p:nvPr/>
          </p:nvSpPr>
          <p:spPr bwMode="auto">
            <a:xfrm rot="10800000">
              <a:off x="3080" y="54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11"/>
            <p:cNvSpPr>
              <a:spLocks noChangeAspect="1" noChangeArrowheads="1"/>
            </p:cNvSpPr>
            <p:nvPr/>
          </p:nvSpPr>
          <p:spPr bwMode="auto">
            <a:xfrm rot="5400000">
              <a:off x="5442" y="308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5262" y="2742"/>
              <a:ext cx="720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x</a:t>
              </a:r>
              <a:endParaRPr lang="en-US">
                <a:latin typeface="Arial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116" y="622"/>
              <a:ext cx="720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y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88724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805496" y="2193271"/>
            <a:ext cx="2617788" cy="2519363"/>
            <a:chOff x="706" y="622"/>
            <a:chExt cx="5276" cy="4958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20"/>
              <a:ext cx="486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AutoShape 8"/>
            <p:cNvSpPr>
              <a:spLocks noChangeAspect="1" noChangeArrowheads="1"/>
            </p:cNvSpPr>
            <p:nvPr/>
          </p:nvSpPr>
          <p:spPr bwMode="auto">
            <a:xfrm>
              <a:off x="3082" y="71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9"/>
            <p:cNvSpPr>
              <a:spLocks noChangeAspect="1" noChangeArrowheads="1"/>
            </p:cNvSpPr>
            <p:nvPr/>
          </p:nvSpPr>
          <p:spPr bwMode="auto">
            <a:xfrm rot="-5400000">
              <a:off x="706" y="306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 noChangeAspect="1" noChangeArrowheads="1"/>
            </p:cNvSpPr>
            <p:nvPr/>
          </p:nvSpPr>
          <p:spPr bwMode="auto">
            <a:xfrm rot="10800000">
              <a:off x="3080" y="54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11"/>
            <p:cNvSpPr>
              <a:spLocks noChangeAspect="1" noChangeArrowheads="1"/>
            </p:cNvSpPr>
            <p:nvPr/>
          </p:nvSpPr>
          <p:spPr bwMode="auto">
            <a:xfrm rot="5400000">
              <a:off x="5442" y="308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5262" y="2742"/>
              <a:ext cx="720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x</a:t>
              </a:r>
              <a:endParaRPr lang="en-US">
                <a:latin typeface="Arial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116" y="622"/>
              <a:ext cx="720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y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42" y="152400"/>
            <a:ext cx="910765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961252" y="2306078"/>
            <a:ext cx="2617788" cy="2519363"/>
            <a:chOff x="706" y="622"/>
            <a:chExt cx="5276" cy="4958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20"/>
              <a:ext cx="486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AutoShape 8"/>
            <p:cNvSpPr>
              <a:spLocks noChangeAspect="1" noChangeArrowheads="1"/>
            </p:cNvSpPr>
            <p:nvPr/>
          </p:nvSpPr>
          <p:spPr bwMode="auto">
            <a:xfrm>
              <a:off x="3082" y="71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9"/>
            <p:cNvSpPr>
              <a:spLocks noChangeAspect="1" noChangeArrowheads="1"/>
            </p:cNvSpPr>
            <p:nvPr/>
          </p:nvSpPr>
          <p:spPr bwMode="auto">
            <a:xfrm rot="-5400000">
              <a:off x="706" y="306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 noChangeAspect="1" noChangeArrowheads="1"/>
            </p:cNvSpPr>
            <p:nvPr/>
          </p:nvSpPr>
          <p:spPr bwMode="auto">
            <a:xfrm rot="10800000">
              <a:off x="3080" y="54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11"/>
            <p:cNvSpPr>
              <a:spLocks noChangeAspect="1" noChangeArrowheads="1"/>
            </p:cNvSpPr>
            <p:nvPr/>
          </p:nvSpPr>
          <p:spPr bwMode="auto">
            <a:xfrm rot="5400000">
              <a:off x="5442" y="308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5262" y="2742"/>
              <a:ext cx="720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x</a:t>
              </a:r>
              <a:endParaRPr lang="en-US">
                <a:latin typeface="Arial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116" y="622"/>
              <a:ext cx="720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y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81000"/>
            <a:ext cx="8807552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961252" y="2221081"/>
            <a:ext cx="2617788" cy="2519363"/>
            <a:chOff x="706" y="622"/>
            <a:chExt cx="5276" cy="4958"/>
          </a:xfrm>
        </p:grpSpPr>
        <p:pic>
          <p:nvPicPr>
            <p:cNvPr id="4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20"/>
              <a:ext cx="486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AutoShape 8"/>
            <p:cNvSpPr>
              <a:spLocks noChangeAspect="1" noChangeArrowheads="1"/>
            </p:cNvSpPr>
            <p:nvPr/>
          </p:nvSpPr>
          <p:spPr bwMode="auto">
            <a:xfrm>
              <a:off x="3082" y="71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9"/>
            <p:cNvSpPr>
              <a:spLocks noChangeAspect="1" noChangeArrowheads="1"/>
            </p:cNvSpPr>
            <p:nvPr/>
          </p:nvSpPr>
          <p:spPr bwMode="auto">
            <a:xfrm rot="-5400000">
              <a:off x="706" y="306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10"/>
            <p:cNvSpPr>
              <a:spLocks noChangeAspect="1" noChangeArrowheads="1"/>
            </p:cNvSpPr>
            <p:nvPr/>
          </p:nvSpPr>
          <p:spPr bwMode="auto">
            <a:xfrm rot="10800000">
              <a:off x="3080" y="54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11"/>
            <p:cNvSpPr>
              <a:spLocks noChangeAspect="1" noChangeArrowheads="1"/>
            </p:cNvSpPr>
            <p:nvPr/>
          </p:nvSpPr>
          <p:spPr bwMode="auto">
            <a:xfrm rot="5400000">
              <a:off x="5442" y="308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5262" y="2742"/>
              <a:ext cx="720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x</a:t>
              </a:r>
              <a:endParaRPr lang="en-US">
                <a:latin typeface="Arial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3116" y="622"/>
              <a:ext cx="720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y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998" y="304800"/>
            <a:ext cx="8894002" cy="267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5892225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HW: Finding Asymptotes and Holes 1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027110" y="2190800"/>
            <a:ext cx="2617788" cy="2519363"/>
            <a:chOff x="706" y="622"/>
            <a:chExt cx="5276" cy="4958"/>
          </a:xfrm>
        </p:grpSpPr>
        <p:pic>
          <p:nvPicPr>
            <p:cNvPr id="5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720"/>
              <a:ext cx="486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AutoShape 8"/>
            <p:cNvSpPr>
              <a:spLocks noChangeAspect="1" noChangeArrowheads="1"/>
            </p:cNvSpPr>
            <p:nvPr/>
          </p:nvSpPr>
          <p:spPr bwMode="auto">
            <a:xfrm>
              <a:off x="3082" y="71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9"/>
            <p:cNvSpPr>
              <a:spLocks noChangeAspect="1" noChangeArrowheads="1"/>
            </p:cNvSpPr>
            <p:nvPr/>
          </p:nvSpPr>
          <p:spPr bwMode="auto">
            <a:xfrm rot="-5400000">
              <a:off x="706" y="306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spect="1" noChangeArrowheads="1"/>
            </p:cNvSpPr>
            <p:nvPr/>
          </p:nvSpPr>
          <p:spPr bwMode="auto">
            <a:xfrm rot="10800000">
              <a:off x="3080" y="54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11"/>
            <p:cNvSpPr>
              <a:spLocks noChangeAspect="1" noChangeArrowheads="1"/>
            </p:cNvSpPr>
            <p:nvPr/>
          </p:nvSpPr>
          <p:spPr bwMode="auto">
            <a:xfrm rot="5400000">
              <a:off x="5442" y="308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5262" y="2742"/>
              <a:ext cx="720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x</a:t>
              </a:r>
              <a:endParaRPr lang="en-US">
                <a:latin typeface="Arial" charset="0"/>
              </a:endParaRP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3116" y="622"/>
              <a:ext cx="720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1000"/>
                </a:spcAft>
              </a:pPr>
              <a:r>
                <a:rPr lang="en-US" sz="1100" i="1"/>
                <a:t>y</a:t>
              </a:r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2018-01-08T17:40:08Z</dcterms:created>
  <dcterms:modified xsi:type="dcterms:W3CDTF">2018-01-08T22:13:35Z</dcterms:modified>
</cp:coreProperties>
</file>