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73" r:id="rId2"/>
    <p:sldId id="274" r:id="rId3"/>
    <p:sldId id="256" r:id="rId4"/>
    <p:sldId id="276" r:id="rId5"/>
    <p:sldId id="28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9" r:id="rId16"/>
    <p:sldId id="287" r:id="rId17"/>
    <p:sldId id="288" r:id="rId18"/>
    <p:sldId id="291" r:id="rId19"/>
    <p:sldId id="292" r:id="rId20"/>
    <p:sldId id="293" r:id="rId21"/>
    <p:sldId id="294" r:id="rId22"/>
    <p:sldId id="295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5" d="100"/>
          <a:sy n="85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0F32-C8ED-4CB3-9E17-A970DC12786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9C9E3-6940-4340-ADFA-355C7AEE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3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FF89-D922-43EE-A73A-1F529BBC9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468A-CC29-45C2-8EA7-0D3FBC749BDA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4CCE-FDB0-4D32-AC3E-06AF35281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B71B-943D-4B8F-9E0D-417851F09027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9A53-238B-431D-AE60-30300E79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C664-97DC-4750-BB7E-9547FFB62F55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7D2B1-EC72-4A8A-A1E9-F345D04A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D461-3255-4073-892F-608DD5FEE5A2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D2F1-CAF8-476D-8A6A-C1CB2D13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8DBA-9FC0-48D0-BC6D-95EBEACAE504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C8E0-D442-4876-B452-AE8CEFF80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0A26-B2A4-41B2-BE01-03DB79FD1127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304D-ABFF-4D22-B508-BA20AC70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0647-25F3-4011-9E84-BA45CDFBE19E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7043-775E-4DA7-B03D-12D650AF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C9EF-AA88-49D2-959A-52E3F14F21A7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2722-4D83-4AC1-B295-ACD7BB255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7D1F-E01C-4109-8077-FC545000C79E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9D4F-3432-464F-A71A-18759780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1121-7AB1-4712-896A-C50DCAE69C9A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DBD6-4BFA-43DB-B38E-141D4566C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CD42-2D1C-498D-9E64-418EE9976487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C48E6D2-D930-46D4-BB42-305465352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7D1B18C-AE00-40D1-9FA5-4F12FC877CE1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544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Warm-up:</a:t>
            </a:r>
          </a:p>
          <a:p>
            <a:r>
              <a:rPr lang="en-US" sz="3600" dirty="0"/>
              <a:t> </a:t>
            </a:r>
          </a:p>
          <a:p>
            <a:r>
              <a:rPr lang="en-US" sz="3600" dirty="0"/>
              <a:t>Given a line with slope -3 and a point on the line (2, 1) find three more points on the line.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486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CW:  Chapter 1 Review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2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495920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399"/>
            <a:ext cx="8649294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94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42799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8300095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63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43952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6278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37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457"/>
            <a:ext cx="8466217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" y="3732346"/>
            <a:ext cx="8764104" cy="20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64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51630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4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958883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50482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4972"/>
            <a:ext cx="5219436" cy="311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58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25374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89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713927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44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568797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9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441559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46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3657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6) f</a:t>
            </a:r>
            <a:r>
              <a:rPr lang="en-US" sz="2000" baseline="30000" dirty="0"/>
              <a:t>-1</a:t>
            </a:r>
            <a:r>
              <a:rPr lang="en-US" sz="2000" dirty="0"/>
              <a:t>(x) = 5x</a:t>
            </a:r>
          </a:p>
          <a:p>
            <a:r>
              <a:rPr lang="en-US" sz="2000" dirty="0"/>
              <a:t>7) f</a:t>
            </a:r>
            <a:r>
              <a:rPr lang="en-US" sz="2000" baseline="30000" dirty="0"/>
              <a:t>-1</a:t>
            </a:r>
            <a:r>
              <a:rPr lang="en-US" sz="2000" dirty="0"/>
              <a:t>(x) = x - 10</a:t>
            </a:r>
          </a:p>
          <a:p>
            <a:r>
              <a:rPr lang="en-US" sz="2000" dirty="0"/>
              <a:t>9) f</a:t>
            </a:r>
            <a:r>
              <a:rPr lang="en-US" sz="2000" baseline="30000" dirty="0"/>
              <a:t>-1</a:t>
            </a:r>
            <a:r>
              <a:rPr lang="en-US" sz="2000" dirty="0"/>
              <a:t>(x) = x</a:t>
            </a:r>
            <a:r>
              <a:rPr lang="en-US" sz="2000" baseline="30000" dirty="0"/>
              <a:t>3</a:t>
            </a:r>
            <a:endParaRPr lang="en-US" sz="2000" dirty="0"/>
          </a:p>
          <a:p>
            <a:r>
              <a:rPr lang="en-US" sz="2000" dirty="0"/>
              <a:t>13) a. f(g(x)) = x, g(f(x) = x</a:t>
            </a:r>
          </a:p>
          <a:p>
            <a:r>
              <a:rPr lang="en-US" sz="2000" dirty="0"/>
              <a:t>      b.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14) a. f(g(x)) = x, g(f(x) = x</a:t>
            </a:r>
          </a:p>
          <a:p>
            <a:r>
              <a:rPr lang="en-US" sz="2000" dirty="0"/>
              <a:t>      b.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21) No</a:t>
            </a:r>
          </a:p>
          <a:p>
            <a:r>
              <a:rPr lang="en-US" sz="2000" dirty="0"/>
              <a:t>22) Yes</a:t>
            </a:r>
          </a:p>
          <a:p>
            <a:r>
              <a:rPr lang="en-US" sz="2000" dirty="0"/>
              <a:t>23) Yes</a:t>
            </a:r>
          </a:p>
          <a:p>
            <a:r>
              <a:rPr lang="en-US" sz="2000" dirty="0"/>
              <a:t>24) No</a:t>
            </a:r>
          </a:p>
          <a:p>
            <a:r>
              <a:rPr lang="en-US" sz="2000" dirty="0"/>
              <a:t>25) No</a:t>
            </a:r>
          </a:p>
          <a:p>
            <a:r>
              <a:rPr lang="en-US" sz="2000" dirty="0"/>
              <a:t>26) Yes</a:t>
            </a:r>
          </a:p>
          <a:p>
            <a:r>
              <a:rPr lang="en-US" sz="2000" dirty="0"/>
              <a:t>31) No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HW Answers:  Page 181 (6, 7, 9, 13,14, 21-26 all, 31-32, 33 – 35 all, 45 – 48 all)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7" y="2931944"/>
            <a:ext cx="1224643" cy="8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1485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91000" y="533400"/>
                <a:ext cx="3657600" cy="599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32) no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33) f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(x + 3)/2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34) f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x/3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35) f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45) g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8x </a:t>
                </a:r>
              </a:p>
              <a:p>
                <a:r>
                  <a:rPr lang="en-US" sz="2000" dirty="0"/>
                  <a:t>46) f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(x – 5)/3</a:t>
                </a:r>
              </a:p>
              <a:p>
                <a:r>
                  <a:rPr lang="en-US" sz="2000" dirty="0"/>
                  <a:t>47) No inverse</a:t>
                </a:r>
              </a:p>
              <a:p>
                <a:r>
                  <a:rPr lang="en-US" sz="2000" dirty="0"/>
                  <a:t>48) f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(x) = (5x-4)/3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3400"/>
                <a:ext cx="3657600" cy="5999976"/>
              </a:xfrm>
              <a:prstGeom prst="rect">
                <a:avLst/>
              </a:prstGeom>
              <a:blipFill rotWithShape="1">
                <a:blip r:embed="rId4"/>
                <a:stretch>
                  <a:fillRect l="-1833" t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28912"/>
            <a:ext cx="14763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12573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58" y="5680765"/>
            <a:ext cx="1214642" cy="11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1390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20" y="4343400"/>
            <a:ext cx="12477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094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7162"/>
            <a:ext cx="8534400" cy="20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314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8" y="228600"/>
            <a:ext cx="7493051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720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97136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489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544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Summary:</a:t>
            </a:r>
          </a:p>
          <a:p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Practice chapter 1 review problems</a:t>
            </a:r>
          </a:p>
        </p:txBody>
      </p:sp>
    </p:spTree>
    <p:extLst>
      <p:ext uri="{BB962C8B-B14F-4D97-AF65-F5344CB8AC3E}">
        <p14:creationId xmlns:p14="http://schemas.microsoft.com/office/powerpoint/2010/main" val="798110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25440"/>
                <a:ext cx="7010400" cy="2824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Sneedlegrit:</a:t>
                </a:r>
              </a:p>
              <a:p>
                <a:endParaRPr lang="en-US" sz="3600" dirty="0"/>
              </a:p>
              <a:p>
                <a:r>
                  <a:rPr lang="en-US" sz="3600" dirty="0"/>
                  <a:t>Verify if g(x)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sz="3600" dirty="0"/>
                  <a:t> is an inverse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5440"/>
                <a:ext cx="7010400" cy="2824171"/>
              </a:xfrm>
              <a:prstGeom prst="rect">
                <a:avLst/>
              </a:prstGeom>
              <a:blipFill rotWithShape="1">
                <a:blip r:embed="rId2"/>
                <a:stretch>
                  <a:fillRect l="-2609" t="-3240" r="-1565" b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2400" y="5486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HW:  Finish Chapter 1 Review Classwork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60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5438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Chapter 1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Objective:</a:t>
            </a:r>
          </a:p>
          <a:p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Practice chapter 1 review problems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42529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74231"/>
            <a:ext cx="6597386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17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352800" cy="316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9763"/>
            <a:ext cx="33718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2" y="3598781"/>
            <a:ext cx="5859682" cy="51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13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3" y="3200400"/>
            <a:ext cx="843766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5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30672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9400"/>
            <a:ext cx="470131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58179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26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55732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20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8035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889595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1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</TotalTime>
  <Words>272</Words>
  <Application>Microsoft Office PowerPoint</Application>
  <PresentationFormat>On-screen Show (4:3)</PresentationFormat>
  <Paragraphs>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Adjacency</vt:lpstr>
      <vt:lpstr>PowerPoint Presentation</vt:lpstr>
      <vt:lpstr>PowerPoint Presentation</vt:lpstr>
      <vt:lpstr>Chapter 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Winnie</dc:creator>
  <cp:lastModifiedBy>Kurutz, Jeremy</cp:lastModifiedBy>
  <cp:revision>38</cp:revision>
  <dcterms:created xsi:type="dcterms:W3CDTF">2012-05-17T07:26:58Z</dcterms:created>
  <dcterms:modified xsi:type="dcterms:W3CDTF">2019-12-02T13:21:55Z</dcterms:modified>
</cp:coreProperties>
</file>