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5"/>
  </p:notesMasterIdLst>
  <p:sldIdLst>
    <p:sldId id="273" r:id="rId2"/>
    <p:sldId id="256" r:id="rId3"/>
    <p:sldId id="276" r:id="rId4"/>
    <p:sldId id="28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9" r:id="rId15"/>
    <p:sldId id="287" r:id="rId16"/>
    <p:sldId id="288" r:id="rId17"/>
    <p:sldId id="291" r:id="rId18"/>
    <p:sldId id="292" r:id="rId19"/>
    <p:sldId id="293" r:id="rId20"/>
    <p:sldId id="294" r:id="rId21"/>
    <p:sldId id="295" r:id="rId22"/>
    <p:sldId id="271" r:id="rId23"/>
    <p:sldId id="27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4" d="100"/>
          <a:sy n="64" d="100"/>
        </p:scale>
        <p:origin x="14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90F32-C8ED-4CB3-9E17-A970DC12786B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9C9E3-6940-4340-ADFA-355C7AEE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34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5FF89-D922-43EE-A73A-1F529BBC9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2468A-CC29-45C2-8EA7-0D3FBC749BDA}" type="datetimeFigureOut">
              <a:rPr lang="en-US"/>
              <a:pPr>
                <a:defRPr/>
              </a:pPr>
              <a:t>12/1/2019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E4CCE-FDB0-4D32-AC3E-06AF35281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8B71B-943D-4B8F-9E0D-417851F09027}" type="datetimeFigureOut">
              <a:rPr lang="en-US"/>
              <a:pPr>
                <a:defRPr/>
              </a:pPr>
              <a:t>12/1/2019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A9A53-238B-431D-AE60-30300E79E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4C664-97DC-4750-BB7E-9547FFB62F55}" type="datetimeFigureOut">
              <a:rPr lang="en-US"/>
              <a:pPr>
                <a:defRPr/>
              </a:pPr>
              <a:t>12/1/2019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7D2B1-EC72-4A8A-A1E9-F345D04AB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D461-3255-4073-892F-608DD5FEE5A2}" type="datetimeFigureOut">
              <a:rPr lang="en-US"/>
              <a:pPr>
                <a:defRPr/>
              </a:pPr>
              <a:t>12/1/2019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8D2F1-CAF8-476D-8A6A-C1CB2D135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08DBA-9FC0-48D0-BC6D-95EBEACAE504}" type="datetimeFigureOut">
              <a:rPr lang="en-US"/>
              <a:pPr>
                <a:defRPr/>
              </a:pPr>
              <a:t>12/1/2019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7C8E0-D442-4876-B452-AE8CEFF80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E0A26-B2A4-41B2-BE01-03DB79FD1127}" type="datetimeFigureOut">
              <a:rPr lang="en-US"/>
              <a:pPr>
                <a:defRPr/>
              </a:pPr>
              <a:t>12/1/2019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F304D-ABFF-4D22-B508-BA20AC70F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A0647-25F3-4011-9E84-BA45CDFBE19E}" type="datetimeFigureOut">
              <a:rPr lang="en-US"/>
              <a:pPr>
                <a:defRPr/>
              </a:pPr>
              <a:t>12/1/2019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A7043-775E-4DA7-B03D-12D650AF1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4C9EF-AA88-49D2-959A-52E3F14F21A7}" type="datetimeFigureOut">
              <a:rPr lang="en-US"/>
              <a:pPr>
                <a:defRPr/>
              </a:pPr>
              <a:t>12/1/2019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C2722-4D83-4AC1-B295-ACD7BB255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C7D1F-E01C-4109-8077-FC545000C79E}" type="datetimeFigureOut">
              <a:rPr lang="en-US"/>
              <a:pPr>
                <a:defRPr/>
              </a:pPr>
              <a:t>12/1/2019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09D4F-3432-464F-A71A-18759780D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81121-7AB1-4712-896A-C50DCAE69C9A}" type="datetimeFigureOut">
              <a:rPr lang="en-US"/>
              <a:pPr>
                <a:defRPr/>
              </a:pPr>
              <a:t>12/1/2019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6DBD6-4BFA-43DB-B38E-141D4566C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CD42-2D1C-498D-9E64-418EE9976487}" type="datetimeFigureOut">
              <a:rPr lang="en-US"/>
              <a:pPr>
                <a:defRPr/>
              </a:pPr>
              <a:t>12/1/2019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C48E6D2-D930-46D4-BB42-305465352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47D1B18C-AE00-40D1-9FA5-4F12FC877CE1}" type="datetimeFigureOut">
              <a:rPr lang="en-US"/>
              <a:pPr>
                <a:defRPr/>
              </a:pPr>
              <a:t>12/1/2019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47" r:id="rId9"/>
    <p:sldLayoutId id="2147483746" r:id="rId10"/>
    <p:sldLayoutId id="214748374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2544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Warm-up:</a:t>
            </a:r>
          </a:p>
          <a:p>
            <a:r>
              <a:rPr lang="en-US" sz="36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5486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HW:  Study for Chapter 1 Exam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304800" y="1447800"/>
            <a:ext cx="7620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Find x-intercepts and y-intercepts.  Determine symmetry type, if any.  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pt-BR" sz="2800" dirty="0"/>
              <a:t>f(x) = x</a:t>
            </a:r>
            <a:r>
              <a:rPr lang="pt-BR" sz="2800" baseline="30000" dirty="0"/>
              <a:t>3 </a:t>
            </a:r>
            <a:r>
              <a:rPr lang="pt-BR" sz="2800" dirty="0"/>
              <a:t>- 2x</a:t>
            </a:r>
            <a:r>
              <a:rPr lang="pt-BR" sz="2800" baseline="30000" dirty="0"/>
              <a:t>2</a:t>
            </a:r>
            <a:r>
              <a:rPr lang="pt-BR" sz="2800" dirty="0"/>
              <a:t>	g(x) = x</a:t>
            </a:r>
            <a:r>
              <a:rPr lang="pt-BR" sz="2800" baseline="30000" dirty="0"/>
              <a:t>3 </a:t>
            </a:r>
            <a:r>
              <a:rPr lang="pt-BR" sz="2800" dirty="0"/>
              <a:t>- 1		h(x) = x</a:t>
            </a:r>
            <a:r>
              <a:rPr lang="pt-BR" sz="2800" baseline="30000" dirty="0"/>
              <a:t>2 </a:t>
            </a:r>
            <a:r>
              <a:rPr lang="pt-BR" sz="2800" dirty="0"/>
              <a:t>- 1</a:t>
            </a:r>
          </a:p>
        </p:txBody>
      </p:sp>
    </p:spTree>
    <p:extLst>
      <p:ext uri="{BB962C8B-B14F-4D97-AF65-F5344CB8AC3E}">
        <p14:creationId xmlns:p14="http://schemas.microsoft.com/office/powerpoint/2010/main" val="79422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542799" cy="163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29000"/>
            <a:ext cx="8300095" cy="333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2631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743952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62780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0370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1457"/>
            <a:ext cx="8466217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" y="3732346"/>
            <a:ext cx="8764104" cy="203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064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6516303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2942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7958883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066800"/>
            <a:ext cx="504825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14972"/>
            <a:ext cx="5219436" cy="3114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588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7253748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5896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7713927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5449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5687979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191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441559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461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7162"/>
            <a:ext cx="8534400" cy="208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331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5438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Chapter 1 Review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133600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Objective:</a:t>
            </a:r>
          </a:p>
          <a:p>
            <a:endParaRPr lang="en-US" sz="3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/>
              <a:t>Review 1.1 to 1.6 for a chapter exam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88" y="228600"/>
            <a:ext cx="7493051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720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971369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489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25440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Summary:</a:t>
            </a:r>
          </a:p>
          <a:p>
            <a:endParaRPr lang="en-US" sz="3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/>
              <a:t>Review 1.1 to 1.6 for a chapter exam</a:t>
            </a:r>
          </a:p>
        </p:txBody>
      </p:sp>
    </p:spTree>
    <p:extLst>
      <p:ext uri="{BB962C8B-B14F-4D97-AF65-F5344CB8AC3E}">
        <p14:creationId xmlns:p14="http://schemas.microsoft.com/office/powerpoint/2010/main" val="798110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425440"/>
                <a:ext cx="7010400" cy="29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Sneedlegrit:</a:t>
                </a:r>
              </a:p>
              <a:p>
                <a:endParaRPr lang="en-US" sz="3600" dirty="0"/>
              </a:p>
              <a:p>
                <a:r>
                  <a:rPr lang="en-US" sz="2800" dirty="0"/>
                  <a:t>Given the following functions determine the domain and range.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a.  f(x)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−3</m:t>
                        </m:r>
                      </m:e>
                    </m:rad>
                  </m:oMath>
                </a14:m>
                <a:r>
                  <a:rPr lang="en-US" sz="2800" dirty="0"/>
                  <a:t>		b.  f(x) = |x| – 4 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25440"/>
                <a:ext cx="7010400" cy="2964401"/>
              </a:xfrm>
              <a:prstGeom prst="rect">
                <a:avLst/>
              </a:prstGeom>
              <a:blipFill rotWithShape="1">
                <a:blip r:embed="rId2"/>
                <a:stretch>
                  <a:fillRect l="-2609" t="-3086" r="-2957" b="-4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6200" y="5486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HW:  Study for Chapter 1 Exam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1600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42529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74231"/>
            <a:ext cx="6597386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174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3352800" cy="3161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79763"/>
            <a:ext cx="337185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92" y="3598781"/>
            <a:ext cx="5859682" cy="516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9136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7162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33" y="3200400"/>
            <a:ext cx="8437667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5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930672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19400"/>
            <a:ext cx="4701317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657600"/>
            <a:ext cx="581797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263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55732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8200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80353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8895956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71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495920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81399"/>
            <a:ext cx="8649294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945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257</TotalTime>
  <Words>113</Words>
  <Application>Microsoft Office PowerPoint</Application>
  <PresentationFormat>On-screen Show (4:3)</PresentationFormat>
  <Paragraphs>20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</vt:lpstr>
      <vt:lpstr>Cambria Math</vt:lpstr>
      <vt:lpstr>Adjacency</vt:lpstr>
      <vt:lpstr>PowerPoint Presentation</vt:lpstr>
      <vt:lpstr>Chapter 1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Winnie</dc:creator>
  <cp:lastModifiedBy>Kurutz, Jeremy</cp:lastModifiedBy>
  <cp:revision>36</cp:revision>
  <dcterms:created xsi:type="dcterms:W3CDTF">2012-05-17T07:26:58Z</dcterms:created>
  <dcterms:modified xsi:type="dcterms:W3CDTF">2019-12-02T02:33:43Z</dcterms:modified>
</cp:coreProperties>
</file>