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292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B50069"/>
    <a:srgbClr val="E75C07"/>
    <a:srgbClr val="6FEFE9"/>
    <a:srgbClr val="760000"/>
    <a:srgbClr val="4C0133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4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101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468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3690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949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803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256380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61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3680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595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9374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397184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4170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TPQuestion"/>
          <p:cNvSpPr>
            <a:spLocks noChangeArrowheads="1"/>
          </p:cNvSpPr>
          <p:nvPr/>
        </p:nvSpPr>
        <p:spPr bwMode="auto">
          <a:xfrm>
            <a:off x="17463" y="1219200"/>
            <a:ext cx="802005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 dirty="0">
                <a:solidFill>
                  <a:srgbClr val="00539D"/>
                </a:solidFill>
                <a:cs typeface="Times New Roman" pitchFamily="18" charset="0"/>
              </a:rPr>
              <a:t>Write an equation for the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Ellipse with focal point (0, 3), center at (4, 3)and major axis length 10</a:t>
            </a: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  <a:p>
            <a:pPr marL="342900">
              <a:lnSpc>
                <a:spcPct val="90000"/>
              </a:lnSpc>
            </a:pP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123909" name="TPQuestion"/>
          <p:cNvSpPr>
            <a:spLocks noChangeArrowheads="1"/>
          </p:cNvSpPr>
          <p:nvPr/>
        </p:nvSpPr>
        <p:spPr bwMode="auto">
          <a:xfrm>
            <a:off x="0" y="228600"/>
            <a:ext cx="3352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23910" name="Picture 7"/>
          <p:cNvPicPr>
            <a:picLocks noChangeAspect="1" noChangeArrowheads="1"/>
          </p:cNvPicPr>
          <p:nvPr/>
        </p:nvPicPr>
        <p:blipFill>
          <a:blip r:embed="rId3" cstate="print"/>
          <a:srcRect l="9380" t="9380" r="9337" b="9337"/>
          <a:stretch>
            <a:fillRect/>
          </a:stretch>
        </p:blipFill>
        <p:spPr bwMode="auto">
          <a:xfrm>
            <a:off x="914400" y="2542091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 smtClean="0"/>
              <a:t>HW:  Ellipse/</a:t>
            </a:r>
            <a:r>
              <a:rPr lang="en-US" sz="2800" dirty="0" smtClean="0"/>
              <a:t>Hyperbola Quiz Review</a:t>
            </a:r>
            <a:endParaRPr lang="en-US" sz="2800" i="0" dirty="0"/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1" y="195436"/>
            <a:ext cx="9028629" cy="4318813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81" y="0"/>
            <a:ext cx="7467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 dirty="0" smtClean="0"/>
              <a:t>HW Answers:  </a:t>
            </a:r>
            <a:r>
              <a:rPr lang="en-US" sz="1200" dirty="0" smtClean="0"/>
              <a:t>Hyperbola Practice</a:t>
            </a:r>
            <a:endParaRPr lang="en-US" sz="1200" i="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1219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(0, 0)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9221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(4, 0) , (-4, 0)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7781" y="2699686"/>
                <a:ext cx="2286000" cy="614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81" y="2699686"/>
                <a:ext cx="2286000" cy="614527"/>
              </a:xfrm>
              <a:prstGeom prst="rect">
                <a:avLst/>
              </a:prstGeom>
              <a:blipFill rotWithShape="0">
                <a:blip r:embed="rId3"/>
                <a:stretch>
                  <a:fillRect l="-4000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091" y="3314213"/>
                <a:ext cx="3619500" cy="869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r>
                  <a:rPr lang="en-US" dirty="0" smtClean="0"/>
                  <a:t>, 0),  (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65</m:t>
                        </m:r>
                      </m:e>
                    </m:rad>
                  </m:oMath>
                </a14:m>
                <a:r>
                  <a:rPr lang="en-US" dirty="0" smtClean="0"/>
                  <a:t>, 0)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91" y="3314213"/>
                <a:ext cx="3619500" cy="869533"/>
              </a:xfrm>
              <a:prstGeom prst="rect">
                <a:avLst/>
              </a:prstGeom>
              <a:blipFill rotWithShape="0">
                <a:blip r:embed="rId4"/>
                <a:stretch>
                  <a:fillRect l="-2525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 bwMode="auto">
          <a:xfrm>
            <a:off x="7239000" y="272087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848600" y="272087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629400" y="272087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50017" y="3807131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239000" y="163172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7924800" y="1710985"/>
            <a:ext cx="0" cy="21754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6705600" y="3882055"/>
            <a:ext cx="1219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6705600" y="1706652"/>
            <a:ext cx="114300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705600" y="1706653"/>
            <a:ext cx="0" cy="21754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400800" y="1219201"/>
            <a:ext cx="1828800" cy="32003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6496586" y="1295402"/>
            <a:ext cx="1758106" cy="31241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rc 31"/>
          <p:cNvSpPr/>
          <p:nvPr/>
        </p:nvSpPr>
        <p:spPr bwMode="auto">
          <a:xfrm rot="16200000">
            <a:off x="7196642" y="2015253"/>
            <a:ext cx="2315633" cy="86727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Arc 32"/>
          <p:cNvSpPr/>
          <p:nvPr/>
        </p:nvSpPr>
        <p:spPr bwMode="auto">
          <a:xfrm rot="16200000" flipV="1">
            <a:off x="5074415" y="1987093"/>
            <a:ext cx="2387973" cy="852189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Arc 33"/>
          <p:cNvSpPr/>
          <p:nvPr/>
        </p:nvSpPr>
        <p:spPr bwMode="auto">
          <a:xfrm rot="16200000" flipH="1">
            <a:off x="7237952" y="2708592"/>
            <a:ext cx="2401833" cy="1020181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Arc 34"/>
          <p:cNvSpPr/>
          <p:nvPr/>
        </p:nvSpPr>
        <p:spPr bwMode="auto">
          <a:xfrm rot="16200000" flipH="1" flipV="1">
            <a:off x="5053855" y="2765369"/>
            <a:ext cx="2416666" cy="891794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983689" y="269898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500533" y="272087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6489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8" y="470096"/>
            <a:ext cx="9144918" cy="42619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0742" y="1832947"/>
            <a:ext cx="1219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(0, 0)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542" y="242496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 6) , (0, -6)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342" y="2967714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42" y="2967714"/>
                <a:ext cx="22860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2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0192" y="3580929"/>
                <a:ext cx="3619500" cy="8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(0,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),  </a:t>
                </a:r>
                <a:r>
                  <a:rPr lang="en-US" dirty="0"/>
                  <a:t>(0,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92" y="3580929"/>
                <a:ext cx="3619500" cy="865814"/>
              </a:xfrm>
              <a:prstGeom prst="rect">
                <a:avLst/>
              </a:prstGeom>
              <a:blipFill rotWithShape="0">
                <a:blip r:embed="rId4"/>
                <a:stretch>
                  <a:fillRect l="-2525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 bwMode="auto">
          <a:xfrm>
            <a:off x="7315200" y="2895600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786683" y="2895600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839127" y="2895902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315909" y="3842150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26726" y="1928334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7862883" y="1964446"/>
            <a:ext cx="0" cy="19569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921449" y="3921406"/>
            <a:ext cx="9414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928794" y="1998700"/>
            <a:ext cx="934089" cy="88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6915327" y="1964446"/>
            <a:ext cx="0" cy="19569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595326" y="1448467"/>
            <a:ext cx="1558074" cy="3103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6630673" y="1492013"/>
            <a:ext cx="1611263" cy="31738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Arc 17"/>
          <p:cNvSpPr/>
          <p:nvPr/>
        </p:nvSpPr>
        <p:spPr bwMode="auto">
          <a:xfrm rot="16200000" flipV="1">
            <a:off x="6853078" y="4024672"/>
            <a:ext cx="1382871" cy="1217771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rot="5400000" flipH="1" flipV="1">
            <a:off x="6520736" y="4040944"/>
            <a:ext cx="1429485" cy="1209614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Arc 26"/>
          <p:cNvSpPr/>
          <p:nvPr/>
        </p:nvSpPr>
        <p:spPr bwMode="auto">
          <a:xfrm rot="5400000" flipV="1">
            <a:off x="6664991" y="651481"/>
            <a:ext cx="1312502" cy="138114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Arc 27"/>
          <p:cNvSpPr/>
          <p:nvPr/>
        </p:nvSpPr>
        <p:spPr bwMode="auto">
          <a:xfrm rot="16200000" flipH="1" flipV="1">
            <a:off x="6844415" y="680115"/>
            <a:ext cx="1303695" cy="1314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21317" y="3978476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326725" y="1815947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0659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9943"/>
            <a:ext cx="8991600" cy="41136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81" y="1333987"/>
            <a:ext cx="1219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(4, -3)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9781" y="1926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 -3) , (7, -3)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2248" y="2399604"/>
                <a:ext cx="25185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 + 3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8" y="2399604"/>
                <a:ext cx="251855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87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267" y="3536426"/>
                <a:ext cx="3882528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, -3),  (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, -3)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67" y="3536426"/>
                <a:ext cx="3882528" cy="866969"/>
              </a:xfrm>
              <a:prstGeom prst="rect">
                <a:avLst/>
              </a:prstGeom>
              <a:blipFill rotWithShape="0">
                <a:blip r:embed="rId4"/>
                <a:stretch>
                  <a:fillRect l="-2512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 bwMode="auto">
          <a:xfrm>
            <a:off x="7942488" y="3116107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411811" y="3117196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487786" y="3116107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315200" y="3111568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603287" y="3117977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8488011" y="2740057"/>
            <a:ext cx="9181" cy="90576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7563986" y="3638162"/>
            <a:ext cx="908386" cy="76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7575005" y="2745993"/>
            <a:ext cx="922187" cy="65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7563986" y="2740057"/>
            <a:ext cx="11019" cy="90749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84981" y="2286000"/>
            <a:ext cx="2030419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7011631" y="2156832"/>
            <a:ext cx="1966949" cy="21103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Arc 17"/>
          <p:cNvSpPr/>
          <p:nvPr/>
        </p:nvSpPr>
        <p:spPr bwMode="auto">
          <a:xfrm rot="16200000">
            <a:off x="7973624" y="2906824"/>
            <a:ext cx="1955736" cy="917415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rot="16200000" flipV="1">
            <a:off x="6226106" y="2872516"/>
            <a:ext cx="1803339" cy="833631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 rot="16200000" flipH="1">
            <a:off x="7921467" y="2600984"/>
            <a:ext cx="2169278" cy="1010756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c 20"/>
          <p:cNvSpPr/>
          <p:nvPr/>
        </p:nvSpPr>
        <p:spPr bwMode="auto">
          <a:xfrm rot="16200000" flipH="1" flipV="1">
            <a:off x="6190533" y="2684541"/>
            <a:ext cx="1803338" cy="904779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951913" y="3566566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942488" y="2660801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9120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06" y="434256"/>
            <a:ext cx="8915400" cy="37848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9405" y="1375472"/>
            <a:ext cx="1219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(-7, -3)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405" y="193783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(-7, -1) , (-7, -5)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0567" y="2399504"/>
                <a:ext cx="26486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 + 3 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67" y="2399504"/>
                <a:ext cx="264863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344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8106" y="3479047"/>
                <a:ext cx="4128955" cy="869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(-7,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−3−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),  (-7,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−3+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106" y="3479047"/>
                <a:ext cx="4128955" cy="869533"/>
              </a:xfrm>
              <a:prstGeom prst="rect">
                <a:avLst/>
              </a:prstGeom>
              <a:blipFill rotWithShape="0">
                <a:blip r:embed="rId4"/>
                <a:stretch>
                  <a:fillRect l="-2212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 bwMode="auto">
          <a:xfrm>
            <a:off x="6545957" y="3001601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387244" y="3379556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89649" y="2640225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233341" y="3004952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V="1">
            <a:off x="6622157" y="2781605"/>
            <a:ext cx="0" cy="6109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309541" y="3392539"/>
            <a:ext cx="3126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325148" y="2775877"/>
            <a:ext cx="297009" cy="228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6309541" y="2781605"/>
            <a:ext cx="0" cy="6109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654584" y="1608476"/>
            <a:ext cx="1558074" cy="3103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5705891" y="1573178"/>
            <a:ext cx="1611263" cy="31738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Arc 17"/>
          <p:cNvSpPr/>
          <p:nvPr/>
        </p:nvSpPr>
        <p:spPr bwMode="auto">
          <a:xfrm rot="16200000" flipV="1">
            <a:off x="6165668" y="3383651"/>
            <a:ext cx="584930" cy="647333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rot="5400000" flipH="1" flipV="1">
            <a:off x="6233736" y="3365748"/>
            <a:ext cx="486531" cy="609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393557" y="3014031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393557" y="3313283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393557" y="2702349"/>
            <a:ext cx="152400" cy="15851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Arc 26"/>
          <p:cNvSpPr/>
          <p:nvPr/>
        </p:nvSpPr>
        <p:spPr bwMode="auto">
          <a:xfrm rot="5400000" flipV="1">
            <a:off x="6299392" y="2286767"/>
            <a:ext cx="415479" cy="549337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Arc 27"/>
          <p:cNvSpPr/>
          <p:nvPr/>
        </p:nvSpPr>
        <p:spPr bwMode="auto">
          <a:xfrm rot="16200000" flipH="1" flipV="1">
            <a:off x="6234881" y="2302142"/>
            <a:ext cx="418623" cy="508327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5119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8813800" cy="672495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14142"/>
              </p:ext>
            </p:extLst>
          </p:nvPr>
        </p:nvGraphicFramePr>
        <p:xfrm>
          <a:off x="609600" y="1297702"/>
          <a:ext cx="1955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4" imgW="444240" imgH="253800" progId="Equation.DSMT4">
                  <p:embed/>
                </p:oleObj>
              </mc:Choice>
              <mc:Fallback>
                <p:oleObj name="Equation" r:id="rId4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297702"/>
                        <a:ext cx="19558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6446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8331200" cy="665388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11451"/>
              </p:ext>
            </p:extLst>
          </p:nvPr>
        </p:nvGraphicFramePr>
        <p:xfrm>
          <a:off x="533400" y="1371600"/>
          <a:ext cx="346551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4" imgW="787320" imgH="279360" progId="Equation.DSMT4">
                  <p:embed/>
                </p:oleObj>
              </mc:Choice>
              <mc:Fallback>
                <p:oleObj name="Equation" r:id="rId4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371600"/>
                        <a:ext cx="3465512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3374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81000"/>
            <a:ext cx="8178141" cy="8382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410787"/>
              </p:ext>
            </p:extLst>
          </p:nvPr>
        </p:nvGraphicFramePr>
        <p:xfrm>
          <a:off x="838200" y="1371600"/>
          <a:ext cx="346551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Equation" r:id="rId4" imgW="787320" imgH="279360" progId="Equation.DSMT4">
                  <p:embed/>
                </p:oleObj>
              </mc:Choice>
              <mc:Fallback>
                <p:oleObj name="Equation" r:id="rId4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71600"/>
                        <a:ext cx="3465512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41900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41" y="814215"/>
            <a:ext cx="8915400" cy="830653"/>
          </a:xfrm>
          <a:noFill/>
          <a:ln/>
        </p:spPr>
        <p:txBody>
          <a:bodyPr/>
          <a:lstStyle/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Sketch the hyperbola given by 	-4x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+ 9y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+ 32x + 54y – 19 = 0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Sneedlegrit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2" cstate="print"/>
          <a:srcRect l="9380" t="9380" r="9337" b="9337"/>
          <a:stretch>
            <a:fillRect/>
          </a:stretch>
        </p:blipFill>
        <p:spPr bwMode="auto">
          <a:xfrm>
            <a:off x="609600" y="2057400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 smtClean="0"/>
              <a:t>HW:  Ellipse/</a:t>
            </a:r>
            <a:r>
              <a:rPr lang="en-US" sz="2800" dirty="0" smtClean="0"/>
              <a:t>Hyperbola Quiz Review</a:t>
            </a:r>
            <a:endParaRPr 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418851583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763036F1F41841B5A1B0F85EC6EBD574"/>
  <p:tag name="VALUES" val="Incorrect¤Incorrect¤Correct¤Incorrect"/>
  <p:tag name="TOTALRESPONSES" val="5"/>
  <p:tag name="SLICED" val="False"/>
  <p:tag name="RESPONSES" val="NA,1,5,1;3;4;3;3;"/>
  <p:tag name="CHARTSTRINGSTD" val="1 0 3 1"/>
  <p:tag name="CHARTSTRINGREV" val="1 3 0 1"/>
  <p:tag name="CHARTSTRINGSTDPER" val="0.2 0 0.6 0.2"/>
  <p:tag name="CHARTSTRINGREVPER" val="0.2 0.6 0 0.2"/>
  <p:tag name="RESPONSESGATHERED" val="False"/>
  <p:tag name="QUESTIONALIAS" val="Example 2"/>
  <p:tag name="ANSWERSALIAS" val="A¤B¤C¤D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Pages>14</Pages>
  <Words>164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Cambria Math</vt:lpstr>
      <vt:lpstr>Times New Roman</vt:lpstr>
      <vt:lpstr>Microsoft Office 98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Sketch the hyperbola given by  -4x2 + 9y2 + 32x + 54y – 19 = 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Hyperbolas</dc:title>
  <dc:creator>Technology Resources</dc:creator>
  <cp:lastModifiedBy>Kurutz, Jeremy</cp:lastModifiedBy>
  <cp:revision>120</cp:revision>
  <cp:lastPrinted>2009-04-22T19:24:48Z</cp:lastPrinted>
  <dcterms:created xsi:type="dcterms:W3CDTF">1999-02-19T21:12:04Z</dcterms:created>
  <dcterms:modified xsi:type="dcterms:W3CDTF">2014-05-19T16:08:50Z</dcterms:modified>
</cp:coreProperties>
</file>