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2" r:id="rId2"/>
    <p:sldId id="299" r:id="rId3"/>
    <p:sldId id="293" r:id="rId4"/>
    <p:sldId id="294" r:id="rId5"/>
    <p:sldId id="295" r:id="rId6"/>
    <p:sldId id="296" r:id="rId7"/>
    <p:sldId id="297" r:id="rId8"/>
    <p:sldId id="292" r:id="rId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B50069"/>
    <a:srgbClr val="E75C07"/>
    <a:srgbClr val="6FEFE9"/>
    <a:srgbClr val="760000"/>
    <a:srgbClr val="4C0133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84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10143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468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83690"/>
      </p:ext>
    </p:extLst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1949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4803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256380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613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3680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7595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93748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3397184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841708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TPQuestion"/>
          <p:cNvSpPr>
            <a:spLocks noChangeArrowheads="1"/>
          </p:cNvSpPr>
          <p:nvPr/>
        </p:nvSpPr>
        <p:spPr bwMode="auto">
          <a:xfrm>
            <a:off x="17463" y="1219200"/>
            <a:ext cx="802005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400" b="1" i="0" dirty="0">
                <a:solidFill>
                  <a:srgbClr val="00539D"/>
                </a:solidFill>
                <a:cs typeface="Times New Roman" pitchFamily="18" charset="0"/>
              </a:rPr>
              <a:t>Write an equation for the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Ellipse with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center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at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(2,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3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), vertex at (2, -3) and minor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axis length </a:t>
            </a:r>
            <a:r>
              <a:rPr lang="en-US" sz="2400" b="1" i="0" dirty="0" smtClean="0">
                <a:solidFill>
                  <a:srgbClr val="00539D"/>
                </a:solidFill>
                <a:cs typeface="Times New Roman" pitchFamily="18" charset="0"/>
              </a:rPr>
              <a:t>8</a:t>
            </a:r>
            <a:endParaRPr lang="en-US" sz="2400" b="1" i="0" dirty="0">
              <a:solidFill>
                <a:srgbClr val="00539D"/>
              </a:solidFill>
              <a:cs typeface="Times New Roman" pitchFamily="18" charset="0"/>
            </a:endParaRPr>
          </a:p>
          <a:p>
            <a:pPr marL="342900">
              <a:lnSpc>
                <a:spcPct val="90000"/>
              </a:lnSpc>
            </a:pPr>
            <a:endParaRPr lang="en-US" sz="2400" b="1" i="0" dirty="0">
              <a:solidFill>
                <a:srgbClr val="00539D"/>
              </a:solidFill>
              <a:cs typeface="Times New Roman" pitchFamily="18" charset="0"/>
            </a:endParaRPr>
          </a:p>
        </p:txBody>
      </p:sp>
      <p:sp>
        <p:nvSpPr>
          <p:cNvPr id="123909" name="TPQuestion"/>
          <p:cNvSpPr>
            <a:spLocks noChangeArrowheads="1"/>
          </p:cNvSpPr>
          <p:nvPr/>
        </p:nvSpPr>
        <p:spPr bwMode="auto">
          <a:xfrm>
            <a:off x="0" y="228600"/>
            <a:ext cx="3352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4800" b="1" i="0">
                <a:solidFill>
                  <a:srgbClr val="00539D"/>
                </a:solidFill>
                <a:cs typeface="Times New Roman" pitchFamily="18" charset="0"/>
              </a:rPr>
              <a:t>Warm up</a:t>
            </a:r>
            <a:r>
              <a:rPr lang="en-US" sz="2400" b="1" i="0">
                <a:solidFill>
                  <a:srgbClr val="00539D"/>
                </a:solidFill>
                <a:cs typeface="Times New Roman" pitchFamily="18" charset="0"/>
              </a:rPr>
              <a:t>:</a:t>
            </a:r>
          </a:p>
        </p:txBody>
      </p:sp>
      <p:pic>
        <p:nvPicPr>
          <p:cNvPr id="123910" name="Picture 7"/>
          <p:cNvPicPr>
            <a:picLocks noChangeAspect="1" noChangeArrowheads="1"/>
          </p:cNvPicPr>
          <p:nvPr/>
        </p:nvPicPr>
        <p:blipFill>
          <a:blip r:embed="rId3" cstate="print"/>
          <a:srcRect l="9380" t="9380" r="9337" b="9337"/>
          <a:stretch>
            <a:fillRect/>
          </a:stretch>
        </p:blipFill>
        <p:spPr bwMode="auto">
          <a:xfrm>
            <a:off x="914400" y="2542091"/>
            <a:ext cx="2438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52400" y="5929293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0" dirty="0" smtClean="0"/>
              <a:t>HW:  </a:t>
            </a:r>
            <a:r>
              <a:rPr lang="en-US" sz="2800" i="0" dirty="0" smtClean="0"/>
              <a:t>Study for Ellipse/</a:t>
            </a:r>
            <a:r>
              <a:rPr lang="en-US" sz="2800" dirty="0" smtClean="0"/>
              <a:t>Hyperbola </a:t>
            </a:r>
            <a:r>
              <a:rPr lang="en-US" sz="2800" dirty="0" smtClean="0"/>
              <a:t>Quiz </a:t>
            </a:r>
            <a:r>
              <a:rPr lang="en-US" sz="2800" dirty="0" smtClean="0"/>
              <a:t>Tomorrow!</a:t>
            </a:r>
            <a:endParaRPr lang="en-US" sz="2800" i="0" dirty="0"/>
          </a:p>
        </p:txBody>
      </p:sp>
    </p:spTree>
    <p:custDataLst>
      <p:tags r:id="rId1"/>
    </p:custData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3911600" cy="686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81000"/>
            <a:ext cx="4343400" cy="61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6835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"/>
            <a:ext cx="4064000" cy="63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2231"/>
            <a:ext cx="4419600" cy="674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8832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8779525" cy="3402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45018"/>
            <a:ext cx="685800" cy="3606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000122"/>
            <a:ext cx="4038601" cy="382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9459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3" y="76200"/>
            <a:ext cx="4927601" cy="18062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685800"/>
            <a:ext cx="4383668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6827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609600"/>
            <a:ext cx="4611391" cy="6172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85240"/>
            <a:ext cx="3911600" cy="64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1149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331200" cy="5035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378" y="1219200"/>
            <a:ext cx="3780622" cy="370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9857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041" y="814215"/>
            <a:ext cx="8915400" cy="830653"/>
          </a:xfrm>
          <a:noFill/>
          <a:ln/>
        </p:spPr>
        <p:txBody>
          <a:bodyPr/>
          <a:lstStyle/>
          <a:p>
            <a:pPr algn="l"/>
            <a:r>
              <a:rPr lang="en-US" sz="2400" b="1" i="1" dirty="0" smtClean="0">
                <a:solidFill>
                  <a:schemeClr val="tx1"/>
                </a:solidFill>
              </a:rPr>
              <a:t>Sketch the hyperbola given by 	</a:t>
            </a:r>
            <a:r>
              <a:rPr lang="en-US" sz="2400" b="1" i="1" dirty="0" smtClean="0">
                <a:solidFill>
                  <a:schemeClr val="tx1"/>
                </a:solidFill>
              </a:rPr>
              <a:t>-x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+ </a:t>
            </a:r>
            <a:r>
              <a:rPr lang="en-US" sz="2400" b="1" i="1" dirty="0" smtClean="0">
                <a:solidFill>
                  <a:schemeClr val="tx1"/>
                </a:solidFill>
              </a:rPr>
              <a:t>y</a:t>
            </a:r>
            <a:r>
              <a:rPr lang="en-US" sz="2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+ </a:t>
            </a:r>
            <a:r>
              <a:rPr lang="en-US" sz="2400" b="1" i="1" dirty="0" smtClean="0">
                <a:solidFill>
                  <a:schemeClr val="tx1"/>
                </a:solidFill>
              </a:rPr>
              <a:t>4x – 8 </a:t>
            </a:r>
            <a:r>
              <a:rPr lang="en-US" sz="2400" b="1" i="1" dirty="0" smtClean="0">
                <a:solidFill>
                  <a:schemeClr val="tx1"/>
                </a:solidFill>
              </a:rPr>
              <a:t>= 0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Sneedlegrit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2" cstate="print"/>
          <a:srcRect l="9380" t="9380" r="9337" b="9337"/>
          <a:stretch>
            <a:fillRect/>
          </a:stretch>
        </p:blipFill>
        <p:spPr bwMode="auto">
          <a:xfrm>
            <a:off x="762000" y="2057400"/>
            <a:ext cx="243840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2400" y="5929293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 dirty="0" smtClean="0"/>
              <a:t>HW:  Ellipse/</a:t>
            </a:r>
            <a:r>
              <a:rPr lang="en-US" sz="2800" dirty="0" smtClean="0"/>
              <a:t>Hyperbola Quiz Review</a:t>
            </a:r>
            <a:endParaRPr lang="en-US" sz="2800" i="0" dirty="0"/>
          </a:p>
        </p:txBody>
      </p:sp>
    </p:spTree>
    <p:extLst>
      <p:ext uri="{BB962C8B-B14F-4D97-AF65-F5344CB8AC3E}">
        <p14:creationId xmlns:p14="http://schemas.microsoft.com/office/powerpoint/2010/main" val="418851583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763036F1F41841B5A1B0F85EC6EBD574"/>
  <p:tag name="VALUES" val="Incorrect¤Incorrect¤Correct¤Incorrect"/>
  <p:tag name="TOTALRESPONSES" val="5"/>
  <p:tag name="SLICED" val="False"/>
  <p:tag name="RESPONSES" val="NA,1,5,1;3;4;3;3;"/>
  <p:tag name="CHARTSTRINGSTD" val="1 0 3 1"/>
  <p:tag name="CHARTSTRINGREV" val="1 3 0 1"/>
  <p:tag name="CHARTSTRINGSTDPER" val="0.2 0 0.6 0.2"/>
  <p:tag name="CHARTSTRINGREVPER" val="0.2 0.6 0 0.2"/>
  <p:tag name="RESPONSESGATHERED" val="False"/>
  <p:tag name="QUESTIONALIAS" val="Example 2"/>
  <p:tag name="ANSWERSALIAS" val="A¤B¤C¤D"/>
</p:tagLst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Pages>14</Pages>
  <Words>50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Microsoft Office 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Sketch the hyperbola given by  -x2 + y2 + 4x – 8 = 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11.4 Hyperbolas</dc:title>
  <dc:creator>Technology Resources</dc:creator>
  <cp:lastModifiedBy>Kurutz, Jeremy</cp:lastModifiedBy>
  <cp:revision>120</cp:revision>
  <cp:lastPrinted>2009-04-22T19:24:48Z</cp:lastPrinted>
  <dcterms:created xsi:type="dcterms:W3CDTF">1999-02-19T21:12:04Z</dcterms:created>
  <dcterms:modified xsi:type="dcterms:W3CDTF">2014-05-19T13:11:40Z</dcterms:modified>
</cp:coreProperties>
</file>