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6" r:id="rId2"/>
    <p:sldId id="358" r:id="rId3"/>
    <p:sldId id="37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 varScale="1">
        <p:scale>
          <a:sx n="74" d="100"/>
          <a:sy n="74" d="100"/>
        </p:scale>
        <p:origin x="3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3F9B2A-4900-43E5-AF12-5A9872DEC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20A45A-410B-411B-9E61-D45AA1DD0C2D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2</a:t>
            </a:fld>
            <a:endParaRPr lang="en-US" b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Chapter 14 Outline</a:t>
            </a:r>
          </a:p>
        </p:txBody>
      </p:sp>
    </p:spTree>
    <p:extLst>
      <p:ext uri="{BB962C8B-B14F-4D97-AF65-F5344CB8AC3E}">
        <p14:creationId xmlns:p14="http://schemas.microsoft.com/office/powerpoint/2010/main" val="31998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F9217A-A3C9-4EE5-AD82-3119BBBE0087}" type="slidenum">
              <a:rPr lang="en-US" b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4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5257800" y="990600"/>
            <a:ext cx="10668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334125"/>
            <a:ext cx="9144000" cy="952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29375"/>
            <a:ext cx="9144000" cy="152400"/>
          </a:xfrm>
          <a:prstGeom prst="rect">
            <a:avLst/>
          </a:prstGeom>
          <a:gradFill rotWithShape="1">
            <a:gsLst>
              <a:gs pos="0">
                <a:srgbClr val="242985"/>
              </a:gs>
              <a:gs pos="100000">
                <a:srgbClr val="11133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36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214313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6434138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0" y="6550025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943600" y="1524000"/>
            <a:ext cx="1066800" cy="1143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629400" y="2057400"/>
            <a:ext cx="1066800" cy="1143000"/>
          </a:xfrm>
          <a:prstGeom prst="rect">
            <a:avLst/>
          </a:prstGeom>
          <a:gradFill rotWithShape="1">
            <a:gsLst>
              <a:gs pos="0">
                <a:srgbClr val="71851D"/>
              </a:gs>
              <a:gs pos="100000">
                <a:srgbClr val="343E0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" name="Line 24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0" y="180975"/>
            <a:ext cx="9144000" cy="3524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0" y="531813"/>
            <a:ext cx="9144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17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092575"/>
            <a:ext cx="77724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417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219200"/>
            <a:ext cx="3505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54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7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52388"/>
            <a:ext cx="2057400" cy="6148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52388"/>
            <a:ext cx="6019800" cy="6148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5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63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2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9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9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level36</a:t>
            </a:r>
          </a:p>
          <a:p>
            <a:pPr lvl="4"/>
            <a:endParaRPr lang="en-US" smtClean="0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chemeClr val="folHlink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0" y="-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400" b="0" smtClean="0">
              <a:solidFill>
                <a:srgbClr val="000000"/>
              </a:solidFill>
            </a:endParaRP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0" y="1041400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726" name="Rectangle 22"/>
          <p:cNvSpPr>
            <a:spLocks noChangeArrowheads="1"/>
          </p:cNvSpPr>
          <p:nvPr userDrawn="1"/>
        </p:nvSpPr>
        <p:spPr bwMode="auto">
          <a:xfrm>
            <a:off x="0" y="6581775"/>
            <a:ext cx="91440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ctr">
              <a:defRPr/>
            </a:pPr>
            <a:r>
              <a:rPr lang="en-US" sz="1400">
                <a:solidFill>
                  <a:srgbClr val="000000"/>
                </a:solidFill>
              </a:rPr>
              <a:t>Martin-Gay, </a:t>
            </a:r>
            <a:r>
              <a:rPr lang="en-US" sz="1400" i="1">
                <a:solidFill>
                  <a:srgbClr val="000000"/>
                </a:solidFill>
              </a:rPr>
              <a:t>Developmental Mathematics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1" name="Rectangle 23"/>
          <p:cNvSpPr>
            <a:spLocks noChangeArrowheads="1"/>
          </p:cNvSpPr>
          <p:nvPr userDrawn="1"/>
        </p:nvSpPr>
        <p:spPr bwMode="auto">
          <a:xfrm>
            <a:off x="8829675" y="6551613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fld id="{B669C6C8-0AAA-4AFA-8763-1C0E3C1C9725}" type="slidenum">
              <a:rPr lang="en-US" sz="14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2" name="Line 21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523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Warm-up: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6611" y="2033452"/>
            <a:ext cx="2658291" cy="76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4400" dirty="0" smtClean="0"/>
              <a:t>Simplify: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45679"/>
              </p:ext>
            </p:extLst>
          </p:nvPr>
        </p:nvGraphicFramePr>
        <p:xfrm>
          <a:off x="1406252" y="2996350"/>
          <a:ext cx="37973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384200" imgH="419040" progId="Equation.DSMT4">
                  <p:embed/>
                </p:oleObj>
              </mc:Choice>
              <mc:Fallback>
                <p:oleObj name="Equation" r:id="rId3" imgW="138420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252" y="2996350"/>
                        <a:ext cx="3797300" cy="115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Bef>
                <a:spcPct val="40000"/>
              </a:spcBef>
              <a:buSzPct val="50000"/>
            </a:pPr>
            <a:r>
              <a:rPr lang="en-US" sz="2600" b="0" dirty="0" smtClean="0">
                <a:solidFill>
                  <a:srgbClr val="FF0000"/>
                </a:solidFill>
              </a:rPr>
              <a:t>Quiz on: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 smtClean="0">
                <a:solidFill>
                  <a:srgbClr val="FF0000"/>
                </a:solidFill>
              </a:rPr>
              <a:t>Find </a:t>
            </a:r>
            <a:r>
              <a:rPr lang="en-US" sz="2600" b="0" dirty="0">
                <a:solidFill>
                  <a:srgbClr val="FF0000"/>
                </a:solidFill>
              </a:rPr>
              <a:t>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FF0000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FF0000"/>
                </a:solidFill>
              </a:rPr>
              <a:t>Multiply and divide rational expressions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3878263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Sneedlegrit: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61665"/>
          </a:xfrm>
          <a:prstGeom prst="rect">
            <a:avLst/>
          </a:prstGeom>
          <a:gradFill rotWithShape="0">
            <a:gsLst>
              <a:gs pos="0">
                <a:srgbClr val="E9FFE9"/>
              </a:gs>
              <a:gs pos="50000">
                <a:srgbClr val="FFFFFF"/>
              </a:gs>
              <a:gs pos="100000">
                <a:srgbClr val="E9FFE9"/>
              </a:gs>
            </a:gsLst>
            <a:lin ang="2700000" scaled="1"/>
          </a:gradFill>
          <a:ln w="9525">
            <a:solidFill>
              <a:srgbClr val="6D7C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Simplify.  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</a:rPr>
              <a:t>Don’t Forget Domain!</a:t>
            </a:r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02493"/>
              </p:ext>
            </p:extLst>
          </p:nvPr>
        </p:nvGraphicFramePr>
        <p:xfrm>
          <a:off x="822325" y="2157413"/>
          <a:ext cx="45815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4" imgW="1803240" imgH="419040" progId="Equation.DSMT4">
                  <p:embed/>
                </p:oleObj>
              </mc:Choice>
              <mc:Fallback>
                <p:oleObj name="Equation" r:id="rId4" imgW="18032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157413"/>
                        <a:ext cx="458152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37195</TotalTime>
  <Words>38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Tahoma</vt:lpstr>
      <vt:lpstr>Times New Roman</vt:lpstr>
      <vt:lpstr>Wingdings</vt:lpstr>
      <vt:lpstr>Martin Gay</vt:lpstr>
      <vt:lpstr>MathType 5.0 Equation</vt:lpstr>
      <vt:lpstr>Warm-up:</vt:lpstr>
      <vt:lpstr>Objective:</vt:lpstr>
      <vt:lpstr>Sneedlegrit: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560</cp:revision>
  <dcterms:created xsi:type="dcterms:W3CDTF">2007-09-02T01:21:41Z</dcterms:created>
  <dcterms:modified xsi:type="dcterms:W3CDTF">2014-09-11T11:58:51Z</dcterms:modified>
</cp:coreProperties>
</file>